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308" r:id="rId5"/>
    <p:sldId id="273" r:id="rId6"/>
    <p:sldId id="274" r:id="rId7"/>
    <p:sldId id="285" r:id="rId8"/>
    <p:sldId id="287" r:id="rId9"/>
    <p:sldId id="309" r:id="rId10"/>
    <p:sldId id="298" r:id="rId11"/>
    <p:sldId id="299" r:id="rId12"/>
    <p:sldId id="297" r:id="rId13"/>
    <p:sldId id="286" r:id="rId14"/>
    <p:sldId id="279" r:id="rId15"/>
    <p:sldId id="284" r:id="rId16"/>
    <p:sldId id="283" r:id="rId17"/>
    <p:sldId id="280" r:id="rId18"/>
    <p:sldId id="300" r:id="rId19"/>
    <p:sldId id="296" r:id="rId20"/>
    <p:sldId id="295" r:id="rId21"/>
    <p:sldId id="294" r:id="rId22"/>
    <p:sldId id="290" r:id="rId23"/>
    <p:sldId id="292" r:id="rId24"/>
    <p:sldId id="293" r:id="rId25"/>
    <p:sldId id="271" r:id="rId26"/>
    <p:sldId id="272" r:id="rId27"/>
    <p:sldId id="304" r:id="rId28"/>
    <p:sldId id="278" r:id="rId29"/>
    <p:sldId id="30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Intros" id="{88DB95AC-4960-42B6-A47E-5CB4CF9E8B09}">
          <p14:sldIdLst>
            <p14:sldId id="308"/>
            <p14:sldId id="273"/>
            <p14:sldId id="274"/>
          </p14:sldIdLst>
        </p14:section>
        <p14:section name="Problem Definition" id="{863A3E75-533D-4BB2-94F5-F2D1262EF258}">
          <p14:sldIdLst>
            <p14:sldId id="285"/>
            <p14:sldId id="287"/>
            <p14:sldId id="309"/>
          </p14:sldIdLst>
        </p14:section>
        <p14:section name="Customer Needs" id="{DC6CA491-487A-448F-A97D-C4120652B8F5}">
          <p14:sldIdLst>
            <p14:sldId id="298"/>
          </p14:sldIdLst>
        </p14:section>
        <p14:section name="Assumptions" id="{35A5A2CB-E000-4A95-8C2C-DB4E50D865A9}">
          <p14:sldIdLst>
            <p14:sldId id="299"/>
          </p14:sldIdLst>
        </p14:section>
        <p14:section name="Functional Decomposition" id="{ADD751E8-59B9-473F-A3FA-7BE775412F53}">
          <p14:sldIdLst>
            <p14:sldId id="297"/>
            <p14:sldId id="286"/>
            <p14:sldId id="279"/>
            <p14:sldId id="284"/>
            <p14:sldId id="283"/>
          </p14:sldIdLst>
        </p14:section>
        <p14:section name="Future Work" id="{AD311372-5577-40CA-BB6F-B86C175FE4FD}">
          <p14:sldIdLst>
            <p14:sldId id="280"/>
          </p14:sldIdLst>
        </p14:section>
        <p14:section name="Backup Slides" id="{4C762B44-CDFB-4224-A9E5-FA874E8B43DC}">
          <p14:sldIdLst>
            <p14:sldId id="300"/>
            <p14:sldId id="296"/>
            <p14:sldId id="295"/>
            <p14:sldId id="294"/>
            <p14:sldId id="290"/>
            <p14:sldId id="292"/>
            <p14:sldId id="293"/>
          </p14:sldIdLst>
        </p14:section>
        <p14:section name="Extra Stuff" id="{75FC8B9E-A93C-4C80-A8A8-AFF06DE2D8EC}">
          <p14:sldIdLst>
            <p14:sldId id="271"/>
          </p14:sldIdLst>
        </p14:section>
        <p14:section name="Shapes" id="{514C2082-3F1E-4C44-9CEB-7434FC4BE4A2}">
          <p14:sldIdLst>
            <p14:sldId id="272"/>
            <p14:sldId id="304"/>
            <p14:sldId id="278"/>
            <p14:sldId id="3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7D87"/>
    <a:srgbClr val="F25D69"/>
    <a:srgbClr val="46B60E"/>
    <a:srgbClr val="078713"/>
    <a:srgbClr val="000000"/>
    <a:srgbClr val="C8CED9"/>
    <a:srgbClr val="D2D8E0"/>
    <a:srgbClr val="7A9DB9"/>
    <a:srgbClr val="7CA023"/>
    <a:srgbClr val="009B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9" d="100"/>
          <a:sy n="179" d="100"/>
        </p:scale>
        <p:origin x="2706"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Smith" userId="d778553e-bb57-4f7a-997f-e2f2e8a45bf5" providerId="ADAL" clId="{534F6BAA-84F5-4C49-8A71-5F8E345265A7}"/>
    <pc:docChg chg="modSld">
      <pc:chgData name="Robert Smith" userId="d778553e-bb57-4f7a-997f-e2f2e8a45bf5" providerId="ADAL" clId="{534F6BAA-84F5-4C49-8A71-5F8E345265A7}" dt="2021-10-19T04:01:22.227" v="3" actId="1076"/>
      <pc:docMkLst>
        <pc:docMk/>
      </pc:docMkLst>
      <pc:sldChg chg="modSp mod">
        <pc:chgData name="Robert Smith" userId="d778553e-bb57-4f7a-997f-e2f2e8a45bf5" providerId="ADAL" clId="{534F6BAA-84F5-4C49-8A71-5F8E345265A7}" dt="2021-10-19T04:01:22.227" v="3" actId="1076"/>
        <pc:sldMkLst>
          <pc:docMk/>
          <pc:sldMk cId="2517295683" sldId="308"/>
        </pc:sldMkLst>
        <pc:spChg chg="mod">
          <ac:chgData name="Robert Smith" userId="d778553e-bb57-4f7a-997f-e2f2e8a45bf5" providerId="ADAL" clId="{534F6BAA-84F5-4C49-8A71-5F8E345265A7}" dt="2021-10-19T04:00:42.762" v="1" actId="14100"/>
          <ac:spMkLst>
            <pc:docMk/>
            <pc:sldMk cId="2517295683" sldId="308"/>
            <ac:spMk id="2" creationId="{76374790-2055-45CC-90F4-A0DF3D8E1BEC}"/>
          </ac:spMkLst>
        </pc:spChg>
        <pc:spChg chg="mod">
          <ac:chgData name="Robert Smith" userId="d778553e-bb57-4f7a-997f-e2f2e8a45bf5" providerId="ADAL" clId="{534F6BAA-84F5-4C49-8A71-5F8E345265A7}" dt="2021-10-19T04:01:22.227" v="3" actId="1076"/>
          <ac:spMkLst>
            <pc:docMk/>
            <pc:sldMk cId="2517295683" sldId="308"/>
            <ac:spMk id="7" creationId="{8CA289DC-ACE6-4717-BDA4-DB1992DB3EF5}"/>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8777F4-2489-4E72-9B06-249D20CD9643}"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6E6F555F-331B-4687-8939-45EF6E5AF81A}">
      <dgm:prSet phldrT="[Text]"/>
      <dgm:spPr/>
      <dgm:t>
        <a:bodyPr/>
        <a:lstStyle/>
        <a:p>
          <a:r>
            <a:rPr lang="en-US"/>
            <a:t>Design an application of projectile maneuverability technology</a:t>
          </a:r>
        </a:p>
      </dgm:t>
    </dgm:pt>
    <dgm:pt modelId="{005B8ED9-38A0-4F5E-A56D-B4875200A297}" type="parTrans" cxnId="{329E9B27-F380-4F98-A606-E2AC2FB74D52}">
      <dgm:prSet/>
      <dgm:spPr/>
      <dgm:t>
        <a:bodyPr/>
        <a:lstStyle/>
        <a:p>
          <a:endParaRPr lang="en-US"/>
        </a:p>
      </dgm:t>
    </dgm:pt>
    <dgm:pt modelId="{45AF05F5-7BF2-42DC-BFB4-E06E94E91AD4}" type="sibTrans" cxnId="{329E9B27-F380-4F98-A606-E2AC2FB74D52}">
      <dgm:prSet/>
      <dgm:spPr/>
      <dgm:t>
        <a:bodyPr/>
        <a:lstStyle/>
        <a:p>
          <a:endParaRPr lang="en-US"/>
        </a:p>
      </dgm:t>
    </dgm:pt>
    <dgm:pt modelId="{8FB5088A-CBB5-4A33-8B14-544BFC9101CA}">
      <dgm:prSet/>
      <dgm:spPr/>
      <dgm:t>
        <a:bodyPr/>
        <a:lstStyle/>
        <a:p>
          <a:r>
            <a:rPr lang="en-US"/>
            <a:t>Analysis inside the Polysonic Wind Tunnel</a:t>
          </a:r>
        </a:p>
      </dgm:t>
    </dgm:pt>
    <dgm:pt modelId="{BEB59B02-752B-4ECF-BE1C-9AC010C2E930}" type="parTrans" cxnId="{DE99366E-1F36-4515-820E-78EEB4B49399}">
      <dgm:prSet/>
      <dgm:spPr/>
      <dgm:t>
        <a:bodyPr/>
        <a:lstStyle/>
        <a:p>
          <a:endParaRPr lang="en-US"/>
        </a:p>
      </dgm:t>
    </dgm:pt>
    <dgm:pt modelId="{290DDB94-3DE4-4AD4-8C37-A4C1435B95F3}" type="sibTrans" cxnId="{DE99366E-1F36-4515-820E-78EEB4B49399}">
      <dgm:prSet/>
      <dgm:spPr/>
      <dgm:t>
        <a:bodyPr/>
        <a:lstStyle/>
        <a:p>
          <a:endParaRPr lang="en-US"/>
        </a:p>
      </dgm:t>
    </dgm:pt>
    <dgm:pt modelId="{30E026CC-F8F2-4795-A0C1-840537F5F443}">
      <dgm:prSet/>
      <dgm:spPr/>
      <dgm:t>
        <a:bodyPr/>
        <a:lstStyle/>
        <a:p>
          <a:r>
            <a:rPr lang="en-US"/>
            <a:t>Prototype for proof of actuation</a:t>
          </a:r>
        </a:p>
      </dgm:t>
    </dgm:pt>
    <dgm:pt modelId="{A00B7EAF-D8D4-4383-B14C-F70995832E30}" type="parTrans" cxnId="{590F2A57-85FA-4DF9-AC4F-5D960C9E4745}">
      <dgm:prSet/>
      <dgm:spPr/>
      <dgm:t>
        <a:bodyPr/>
        <a:lstStyle/>
        <a:p>
          <a:endParaRPr lang="en-US"/>
        </a:p>
      </dgm:t>
    </dgm:pt>
    <dgm:pt modelId="{8FE1A654-EEA8-437C-B809-88418C650A14}" type="sibTrans" cxnId="{590F2A57-85FA-4DF9-AC4F-5D960C9E4745}">
      <dgm:prSet/>
      <dgm:spPr/>
      <dgm:t>
        <a:bodyPr/>
        <a:lstStyle/>
        <a:p>
          <a:endParaRPr lang="en-US"/>
        </a:p>
      </dgm:t>
    </dgm:pt>
    <dgm:pt modelId="{3BF18DFB-04C9-413B-9FFD-80B73F50038D}">
      <dgm:prSet/>
      <dgm:spPr/>
      <dgm:t>
        <a:bodyPr/>
        <a:lstStyle/>
        <a:p>
          <a:r>
            <a:rPr lang="en-US"/>
            <a:t>Automatic stability and trajectory control</a:t>
          </a:r>
        </a:p>
      </dgm:t>
    </dgm:pt>
    <dgm:pt modelId="{CC77C2C5-A5B8-4754-9274-BDD460954E67}" type="parTrans" cxnId="{CA18A184-4C3A-4E0C-A9F8-62CE67C8B76F}">
      <dgm:prSet/>
      <dgm:spPr/>
      <dgm:t>
        <a:bodyPr/>
        <a:lstStyle/>
        <a:p>
          <a:endParaRPr lang="en-US"/>
        </a:p>
      </dgm:t>
    </dgm:pt>
    <dgm:pt modelId="{E71B4EDB-C6D9-4313-A290-3B3C134D2D68}" type="sibTrans" cxnId="{CA18A184-4C3A-4E0C-A9F8-62CE67C8B76F}">
      <dgm:prSet/>
      <dgm:spPr/>
      <dgm:t>
        <a:bodyPr/>
        <a:lstStyle/>
        <a:p>
          <a:endParaRPr lang="en-US"/>
        </a:p>
      </dgm:t>
    </dgm:pt>
    <dgm:pt modelId="{35B37B05-4677-4D03-937B-521349FE25B6}" type="pres">
      <dgm:prSet presAssocID="{568777F4-2489-4E72-9B06-249D20CD9643}" presName="diagram" presStyleCnt="0">
        <dgm:presLayoutVars>
          <dgm:dir/>
          <dgm:resizeHandles val="exact"/>
        </dgm:presLayoutVars>
      </dgm:prSet>
      <dgm:spPr/>
    </dgm:pt>
    <dgm:pt modelId="{031AF495-83CC-4274-8D57-21E49250F96D}" type="pres">
      <dgm:prSet presAssocID="{6E6F555F-331B-4687-8939-45EF6E5AF81A}" presName="node" presStyleLbl="node1" presStyleIdx="0" presStyleCnt="4">
        <dgm:presLayoutVars>
          <dgm:bulletEnabled val="1"/>
        </dgm:presLayoutVars>
      </dgm:prSet>
      <dgm:spPr>
        <a:prstGeom prst="roundRect">
          <a:avLst/>
        </a:prstGeom>
      </dgm:spPr>
    </dgm:pt>
    <dgm:pt modelId="{6A11BE71-1A07-4AE2-9A94-EA97311ACE28}" type="pres">
      <dgm:prSet presAssocID="{45AF05F5-7BF2-42DC-BFB4-E06E94E91AD4}" presName="sibTrans" presStyleCnt="0"/>
      <dgm:spPr/>
    </dgm:pt>
    <dgm:pt modelId="{6D765209-3023-4B95-97C5-F0A0D8929AD6}" type="pres">
      <dgm:prSet presAssocID="{8FB5088A-CBB5-4A33-8B14-544BFC9101CA}" presName="node" presStyleLbl="node1" presStyleIdx="1" presStyleCnt="4">
        <dgm:presLayoutVars>
          <dgm:bulletEnabled val="1"/>
        </dgm:presLayoutVars>
      </dgm:prSet>
      <dgm:spPr>
        <a:prstGeom prst="roundRect">
          <a:avLst/>
        </a:prstGeom>
      </dgm:spPr>
    </dgm:pt>
    <dgm:pt modelId="{0F8F1945-047C-4593-84F4-C6FDC6DE685F}" type="pres">
      <dgm:prSet presAssocID="{290DDB94-3DE4-4AD4-8C37-A4C1435B95F3}" presName="sibTrans" presStyleCnt="0"/>
      <dgm:spPr/>
    </dgm:pt>
    <dgm:pt modelId="{E43B3440-0663-45A1-8A44-855FBD0DFA49}" type="pres">
      <dgm:prSet presAssocID="{30E026CC-F8F2-4795-A0C1-840537F5F443}" presName="node" presStyleLbl="node1" presStyleIdx="2" presStyleCnt="4">
        <dgm:presLayoutVars>
          <dgm:bulletEnabled val="1"/>
        </dgm:presLayoutVars>
      </dgm:prSet>
      <dgm:spPr>
        <a:prstGeom prst="roundRect">
          <a:avLst/>
        </a:prstGeom>
      </dgm:spPr>
    </dgm:pt>
    <dgm:pt modelId="{0C866CD0-9EE0-4EC5-A203-C330CEFA4E9E}" type="pres">
      <dgm:prSet presAssocID="{8FE1A654-EEA8-437C-B809-88418C650A14}" presName="sibTrans" presStyleCnt="0"/>
      <dgm:spPr/>
    </dgm:pt>
    <dgm:pt modelId="{63B689F4-881A-4D31-89C2-640EB5A18001}" type="pres">
      <dgm:prSet presAssocID="{3BF18DFB-04C9-413B-9FFD-80B73F50038D}" presName="node" presStyleLbl="node1" presStyleIdx="3" presStyleCnt="4">
        <dgm:presLayoutVars>
          <dgm:bulletEnabled val="1"/>
        </dgm:presLayoutVars>
      </dgm:prSet>
      <dgm:spPr>
        <a:prstGeom prst="roundRect">
          <a:avLst/>
        </a:prstGeom>
      </dgm:spPr>
    </dgm:pt>
  </dgm:ptLst>
  <dgm:cxnLst>
    <dgm:cxn modelId="{D2B5E713-B6CB-4980-864D-D15552CF23B9}" type="presOf" srcId="{568777F4-2489-4E72-9B06-249D20CD9643}" destId="{35B37B05-4677-4D03-937B-521349FE25B6}" srcOrd="0" destOrd="0" presId="urn:microsoft.com/office/officeart/2005/8/layout/default"/>
    <dgm:cxn modelId="{329E9B27-F380-4F98-A606-E2AC2FB74D52}" srcId="{568777F4-2489-4E72-9B06-249D20CD9643}" destId="{6E6F555F-331B-4687-8939-45EF6E5AF81A}" srcOrd="0" destOrd="0" parTransId="{005B8ED9-38A0-4F5E-A56D-B4875200A297}" sibTransId="{45AF05F5-7BF2-42DC-BFB4-E06E94E91AD4}"/>
    <dgm:cxn modelId="{43449633-5872-46D3-BC8F-761DA01B868F}" type="presOf" srcId="{3BF18DFB-04C9-413B-9FFD-80B73F50038D}" destId="{63B689F4-881A-4D31-89C2-640EB5A18001}" srcOrd="0" destOrd="0" presId="urn:microsoft.com/office/officeart/2005/8/layout/default"/>
    <dgm:cxn modelId="{BAE6B63A-9B1C-4C1E-A192-96971E28865D}" type="presOf" srcId="{6E6F555F-331B-4687-8939-45EF6E5AF81A}" destId="{031AF495-83CC-4274-8D57-21E49250F96D}" srcOrd="0" destOrd="0" presId="urn:microsoft.com/office/officeart/2005/8/layout/default"/>
    <dgm:cxn modelId="{3D7ED44B-B465-42DA-9435-CCF9E87847EF}" type="presOf" srcId="{8FB5088A-CBB5-4A33-8B14-544BFC9101CA}" destId="{6D765209-3023-4B95-97C5-F0A0D8929AD6}" srcOrd="0" destOrd="0" presId="urn:microsoft.com/office/officeart/2005/8/layout/default"/>
    <dgm:cxn modelId="{793F226E-1A41-4F63-888E-FF65B681671C}" type="presOf" srcId="{30E026CC-F8F2-4795-A0C1-840537F5F443}" destId="{E43B3440-0663-45A1-8A44-855FBD0DFA49}" srcOrd="0" destOrd="0" presId="urn:microsoft.com/office/officeart/2005/8/layout/default"/>
    <dgm:cxn modelId="{DE99366E-1F36-4515-820E-78EEB4B49399}" srcId="{568777F4-2489-4E72-9B06-249D20CD9643}" destId="{8FB5088A-CBB5-4A33-8B14-544BFC9101CA}" srcOrd="1" destOrd="0" parTransId="{BEB59B02-752B-4ECF-BE1C-9AC010C2E930}" sibTransId="{290DDB94-3DE4-4AD4-8C37-A4C1435B95F3}"/>
    <dgm:cxn modelId="{590F2A57-85FA-4DF9-AC4F-5D960C9E4745}" srcId="{568777F4-2489-4E72-9B06-249D20CD9643}" destId="{30E026CC-F8F2-4795-A0C1-840537F5F443}" srcOrd="2" destOrd="0" parTransId="{A00B7EAF-D8D4-4383-B14C-F70995832E30}" sibTransId="{8FE1A654-EEA8-437C-B809-88418C650A14}"/>
    <dgm:cxn modelId="{CA18A184-4C3A-4E0C-A9F8-62CE67C8B76F}" srcId="{568777F4-2489-4E72-9B06-249D20CD9643}" destId="{3BF18DFB-04C9-413B-9FFD-80B73F50038D}" srcOrd="3" destOrd="0" parTransId="{CC77C2C5-A5B8-4754-9274-BDD460954E67}" sibTransId="{E71B4EDB-C6D9-4313-A290-3B3C134D2D68}"/>
    <dgm:cxn modelId="{35C9A807-5141-4CE5-9E1F-F9E260A9192B}" type="presParOf" srcId="{35B37B05-4677-4D03-937B-521349FE25B6}" destId="{031AF495-83CC-4274-8D57-21E49250F96D}" srcOrd="0" destOrd="0" presId="urn:microsoft.com/office/officeart/2005/8/layout/default"/>
    <dgm:cxn modelId="{8832EA89-A049-41E1-81BB-3A987494064F}" type="presParOf" srcId="{35B37B05-4677-4D03-937B-521349FE25B6}" destId="{6A11BE71-1A07-4AE2-9A94-EA97311ACE28}" srcOrd="1" destOrd="0" presId="urn:microsoft.com/office/officeart/2005/8/layout/default"/>
    <dgm:cxn modelId="{958644DF-E1E5-455F-B677-18F7E82C0265}" type="presParOf" srcId="{35B37B05-4677-4D03-937B-521349FE25B6}" destId="{6D765209-3023-4B95-97C5-F0A0D8929AD6}" srcOrd="2" destOrd="0" presId="urn:microsoft.com/office/officeart/2005/8/layout/default"/>
    <dgm:cxn modelId="{05D75928-8CDC-471B-80BC-4D7A7EDEEACF}" type="presParOf" srcId="{35B37B05-4677-4D03-937B-521349FE25B6}" destId="{0F8F1945-047C-4593-84F4-C6FDC6DE685F}" srcOrd="3" destOrd="0" presId="urn:microsoft.com/office/officeart/2005/8/layout/default"/>
    <dgm:cxn modelId="{B2AE10C7-12EB-4F97-A109-73BAF1962F95}" type="presParOf" srcId="{35B37B05-4677-4D03-937B-521349FE25B6}" destId="{E43B3440-0663-45A1-8A44-855FBD0DFA49}" srcOrd="4" destOrd="0" presId="urn:microsoft.com/office/officeart/2005/8/layout/default"/>
    <dgm:cxn modelId="{5352F88B-D62D-4C9F-ABAD-7ED6D5C1BCBB}" type="presParOf" srcId="{35B37B05-4677-4D03-937B-521349FE25B6}" destId="{0C866CD0-9EE0-4EC5-A203-C330CEFA4E9E}" srcOrd="5" destOrd="0" presId="urn:microsoft.com/office/officeart/2005/8/layout/default"/>
    <dgm:cxn modelId="{298C5D57-17FB-4AB5-A475-ECBE52F1495D}" type="presParOf" srcId="{35B37B05-4677-4D03-937B-521349FE25B6}" destId="{63B689F4-881A-4D31-89C2-640EB5A1800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88EA4D-B639-4F53-BE8C-A0893F1BAE35}" type="doc">
      <dgm:prSet loTypeId="urn:microsoft.com/office/officeart/2005/8/layout/hList7" loCatId="list" qsTypeId="urn:microsoft.com/office/officeart/2005/8/quickstyle/simple5" qsCatId="simple" csTypeId="urn:microsoft.com/office/officeart/2005/8/colors/accent5_3" csCatId="accent5" phldr="1"/>
      <dgm:spPr/>
    </dgm:pt>
    <dgm:pt modelId="{89920171-F666-487F-9F73-61C003E46DB8}">
      <dgm:prSet phldrT="[Text]"/>
      <dgm:spPr/>
      <dgm:t>
        <a:bodyPr/>
        <a:lstStyle/>
        <a:p>
          <a:r>
            <a:rPr lang="en-US">
              <a:latin typeface="Helvetica" panose="020B0604020202020204" pitchFamily="34" charset="0"/>
              <a:cs typeface="Helvetica" panose="020B0604020202020204" pitchFamily="34" charset="0"/>
            </a:rPr>
            <a:t>Withstand loads from Mach 4 windspeeds</a:t>
          </a:r>
        </a:p>
      </dgm:t>
    </dgm:pt>
    <dgm:pt modelId="{A717B9A6-FA35-4EA9-99AD-E03C51C52CBC}" type="parTrans" cxnId="{95D74E19-CD4A-49DD-949B-E96564046A9D}">
      <dgm:prSet/>
      <dgm:spPr/>
      <dgm:t>
        <a:bodyPr/>
        <a:lstStyle/>
        <a:p>
          <a:endParaRPr lang="en-US"/>
        </a:p>
      </dgm:t>
    </dgm:pt>
    <dgm:pt modelId="{180BF950-8F84-4FBB-85E7-660D0541F37C}" type="sibTrans" cxnId="{95D74E19-CD4A-49DD-949B-E96564046A9D}">
      <dgm:prSet/>
      <dgm:spPr/>
      <dgm:t>
        <a:bodyPr/>
        <a:lstStyle/>
        <a:p>
          <a:endParaRPr lang="en-US"/>
        </a:p>
      </dgm:t>
    </dgm:pt>
    <dgm:pt modelId="{14716C90-09FB-4FC4-97C9-D1D694648F77}">
      <dgm:prSet phldrT="[Text]"/>
      <dgm:spPr/>
      <dgm:t>
        <a:bodyPr/>
        <a:lstStyle/>
        <a:p>
          <a:r>
            <a:rPr lang="en-US">
              <a:latin typeface="Helvetica" panose="020B0604020202020204" pitchFamily="34" charset="0"/>
              <a:cs typeface="Helvetica" panose="020B0604020202020204" pitchFamily="34" charset="0"/>
            </a:rPr>
            <a:t>Adapts without user input</a:t>
          </a:r>
        </a:p>
      </dgm:t>
    </dgm:pt>
    <dgm:pt modelId="{344C2219-26D6-420F-868B-176E555DDFFE}" type="parTrans" cxnId="{1081CA24-B06C-49FF-91CF-7CC4CDDE0AD1}">
      <dgm:prSet/>
      <dgm:spPr/>
      <dgm:t>
        <a:bodyPr/>
        <a:lstStyle/>
        <a:p>
          <a:endParaRPr lang="en-US"/>
        </a:p>
      </dgm:t>
    </dgm:pt>
    <dgm:pt modelId="{E06C1C7F-E508-42EF-A6ED-799ACCBC7235}" type="sibTrans" cxnId="{1081CA24-B06C-49FF-91CF-7CC4CDDE0AD1}">
      <dgm:prSet/>
      <dgm:spPr/>
      <dgm:t>
        <a:bodyPr/>
        <a:lstStyle/>
        <a:p>
          <a:endParaRPr lang="en-US"/>
        </a:p>
      </dgm:t>
    </dgm:pt>
    <dgm:pt modelId="{7B808AD6-E07D-4352-B4FE-610B97512480}">
      <dgm:prSet phldrT="[Text]"/>
      <dgm:spPr/>
      <dgm:t>
        <a:bodyPr/>
        <a:lstStyle/>
        <a:p>
          <a:r>
            <a:rPr lang="en-US">
              <a:latin typeface="Helvetica" panose="020B0604020202020204" pitchFamily="34" charset="0"/>
              <a:cs typeface="Helvetica" panose="020B0604020202020204" pitchFamily="34" charset="0"/>
            </a:rPr>
            <a:t>Utilizes a control surface other than fin deflection</a:t>
          </a:r>
        </a:p>
      </dgm:t>
    </dgm:pt>
    <dgm:pt modelId="{0BC08195-FF44-4E40-9CE5-C405F13BE12D}" type="parTrans" cxnId="{A69BD352-869F-4193-BFDC-9BCAFB16F506}">
      <dgm:prSet/>
      <dgm:spPr/>
      <dgm:t>
        <a:bodyPr/>
        <a:lstStyle/>
        <a:p>
          <a:endParaRPr lang="en-US"/>
        </a:p>
      </dgm:t>
    </dgm:pt>
    <dgm:pt modelId="{4C4EEC95-3E79-4D72-AE26-CC20B44745F2}" type="sibTrans" cxnId="{A69BD352-869F-4193-BFDC-9BCAFB16F506}">
      <dgm:prSet/>
      <dgm:spPr/>
      <dgm:t>
        <a:bodyPr/>
        <a:lstStyle/>
        <a:p>
          <a:endParaRPr lang="en-US"/>
        </a:p>
      </dgm:t>
    </dgm:pt>
    <dgm:pt modelId="{99873486-3E5B-4222-88D2-4D693D7681DB}">
      <dgm:prSet phldrT="[Text]"/>
      <dgm:spPr/>
      <dgm:t>
        <a:bodyPr/>
        <a:lstStyle/>
        <a:p>
          <a:r>
            <a:rPr lang="en-US">
              <a:latin typeface="Helvetica" panose="020B0604020202020204" pitchFamily="34" charset="0"/>
              <a:cs typeface="Helvetica" panose="020B0604020202020204" pitchFamily="34" charset="0"/>
            </a:rPr>
            <a:t>Can track and follow a single target</a:t>
          </a:r>
        </a:p>
      </dgm:t>
    </dgm:pt>
    <dgm:pt modelId="{29E02C4F-F51E-469A-B5E7-CD70DC72C211}" type="parTrans" cxnId="{50E52178-54CD-442B-ABE0-A8B74367D718}">
      <dgm:prSet/>
      <dgm:spPr/>
      <dgm:t>
        <a:bodyPr/>
        <a:lstStyle/>
        <a:p>
          <a:endParaRPr lang="en-US"/>
        </a:p>
      </dgm:t>
    </dgm:pt>
    <dgm:pt modelId="{D39135DF-3FD5-4895-AB9A-EED33162B3BA}" type="sibTrans" cxnId="{50E52178-54CD-442B-ABE0-A8B74367D718}">
      <dgm:prSet/>
      <dgm:spPr/>
      <dgm:t>
        <a:bodyPr/>
        <a:lstStyle/>
        <a:p>
          <a:endParaRPr lang="en-US"/>
        </a:p>
      </dgm:t>
    </dgm:pt>
    <dgm:pt modelId="{F3644765-8EDB-43BF-9C50-C075FDEBBB09}">
      <dgm:prSet phldrT="[Text]"/>
      <dgm:spPr/>
      <dgm:t>
        <a:bodyPr/>
        <a:lstStyle/>
        <a:p>
          <a:r>
            <a:rPr lang="en-US">
              <a:latin typeface="Helvetica" panose="020B0604020202020204" pitchFamily="34" charset="0"/>
              <a:cs typeface="Helvetica" panose="020B0604020202020204" pitchFamily="34" charset="0"/>
            </a:rPr>
            <a:t>Detect conditions in which flow detachment will occur</a:t>
          </a:r>
        </a:p>
      </dgm:t>
    </dgm:pt>
    <dgm:pt modelId="{888FCC16-FCC3-47EB-87BC-8B7B7FE2F32B}" type="parTrans" cxnId="{B6EE8DDC-2A3B-44F5-AF30-9109942E3064}">
      <dgm:prSet/>
      <dgm:spPr/>
      <dgm:t>
        <a:bodyPr/>
        <a:lstStyle/>
        <a:p>
          <a:endParaRPr lang="en-US"/>
        </a:p>
      </dgm:t>
    </dgm:pt>
    <dgm:pt modelId="{E6FB622A-1A34-48DE-A57E-284F5FEE4B8B}" type="sibTrans" cxnId="{B6EE8DDC-2A3B-44F5-AF30-9109942E3064}">
      <dgm:prSet/>
      <dgm:spPr/>
      <dgm:t>
        <a:bodyPr/>
        <a:lstStyle/>
        <a:p>
          <a:endParaRPr lang="en-US"/>
        </a:p>
      </dgm:t>
    </dgm:pt>
    <dgm:pt modelId="{0EEF2AB7-BDCF-4225-9057-021BC9B1E220}" type="pres">
      <dgm:prSet presAssocID="{D188EA4D-B639-4F53-BE8C-A0893F1BAE35}" presName="Name0" presStyleCnt="0">
        <dgm:presLayoutVars>
          <dgm:dir/>
          <dgm:resizeHandles val="exact"/>
        </dgm:presLayoutVars>
      </dgm:prSet>
      <dgm:spPr/>
    </dgm:pt>
    <dgm:pt modelId="{830DFC44-C364-4297-AF35-20103780279E}" type="pres">
      <dgm:prSet presAssocID="{D188EA4D-B639-4F53-BE8C-A0893F1BAE35}" presName="fgShape" presStyleLbl="fgShp" presStyleIdx="0" presStyleCnt="1"/>
      <dgm:spPr>
        <a:noFill/>
      </dgm:spPr>
    </dgm:pt>
    <dgm:pt modelId="{02C0D0BD-6281-42AD-B57F-42877025E58B}" type="pres">
      <dgm:prSet presAssocID="{D188EA4D-B639-4F53-BE8C-A0893F1BAE35}" presName="linComp" presStyleCnt="0"/>
      <dgm:spPr/>
    </dgm:pt>
    <dgm:pt modelId="{3B4DF2E8-A5B7-4F0E-9114-59928F2F9A07}" type="pres">
      <dgm:prSet presAssocID="{89920171-F666-487F-9F73-61C003E46DB8}" presName="compNode" presStyleCnt="0"/>
      <dgm:spPr/>
    </dgm:pt>
    <dgm:pt modelId="{7998BF72-93CA-48B4-9F7D-979BC6CEEFE3}" type="pres">
      <dgm:prSet presAssocID="{89920171-F666-487F-9F73-61C003E46DB8}" presName="bkgdShape" presStyleLbl="node1" presStyleIdx="0" presStyleCnt="5"/>
      <dgm:spPr/>
    </dgm:pt>
    <dgm:pt modelId="{799EC7BA-A4B7-4D9C-89C5-AE626AD86220}" type="pres">
      <dgm:prSet presAssocID="{89920171-F666-487F-9F73-61C003E46DB8}" presName="nodeTx" presStyleLbl="node1" presStyleIdx="0" presStyleCnt="5">
        <dgm:presLayoutVars>
          <dgm:bulletEnabled val="1"/>
        </dgm:presLayoutVars>
      </dgm:prSet>
      <dgm:spPr/>
    </dgm:pt>
    <dgm:pt modelId="{7DAFC377-D1DD-4F85-B39B-D0D5904B3755}" type="pres">
      <dgm:prSet presAssocID="{89920171-F666-487F-9F73-61C003E46DB8}" presName="invisiNode" presStyleLbl="node1" presStyleIdx="0" presStyleCnt="5"/>
      <dgm:spPr/>
    </dgm:pt>
    <dgm:pt modelId="{CA86684E-B32D-4C7E-A038-5B8507ED62A1}" type="pres">
      <dgm:prSet presAssocID="{89920171-F666-487F-9F73-61C003E46DB8}"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umbbell outline"/>
        </a:ext>
      </dgm:extLst>
    </dgm:pt>
    <dgm:pt modelId="{36DBA0F5-F294-40B8-88D2-FFA992B5EAB4}" type="pres">
      <dgm:prSet presAssocID="{180BF950-8F84-4FBB-85E7-660D0541F37C}" presName="sibTrans" presStyleLbl="sibTrans2D1" presStyleIdx="0" presStyleCnt="0"/>
      <dgm:spPr/>
    </dgm:pt>
    <dgm:pt modelId="{C4256B52-533D-419F-85B2-DFAD89EAF3F1}" type="pres">
      <dgm:prSet presAssocID="{14716C90-09FB-4FC4-97C9-D1D694648F77}" presName="compNode" presStyleCnt="0"/>
      <dgm:spPr/>
    </dgm:pt>
    <dgm:pt modelId="{9FFD73E5-84A5-463D-B5D8-0CC84E3F55A8}" type="pres">
      <dgm:prSet presAssocID="{14716C90-09FB-4FC4-97C9-D1D694648F77}" presName="bkgdShape" presStyleLbl="node1" presStyleIdx="1" presStyleCnt="5"/>
      <dgm:spPr/>
    </dgm:pt>
    <dgm:pt modelId="{DEDB88DC-EDFA-4E55-8B5B-57AEC6A94BD8}" type="pres">
      <dgm:prSet presAssocID="{14716C90-09FB-4FC4-97C9-D1D694648F77}" presName="nodeTx" presStyleLbl="node1" presStyleIdx="1" presStyleCnt="5">
        <dgm:presLayoutVars>
          <dgm:bulletEnabled val="1"/>
        </dgm:presLayoutVars>
      </dgm:prSet>
      <dgm:spPr/>
    </dgm:pt>
    <dgm:pt modelId="{6B2972B2-EA43-47F1-B443-55F7115C839D}" type="pres">
      <dgm:prSet presAssocID="{14716C90-09FB-4FC4-97C9-D1D694648F77}" presName="invisiNode" presStyleLbl="node1" presStyleIdx="1" presStyleCnt="5"/>
      <dgm:spPr/>
    </dgm:pt>
    <dgm:pt modelId="{113F3437-2C79-492C-BE38-DFC347286EEE}" type="pres">
      <dgm:prSet presAssocID="{14716C90-09FB-4FC4-97C9-D1D694648F77}"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rain outline"/>
        </a:ext>
      </dgm:extLst>
    </dgm:pt>
    <dgm:pt modelId="{29451F8E-9C36-4D70-ABAF-A11752C2B192}" type="pres">
      <dgm:prSet presAssocID="{E06C1C7F-E508-42EF-A6ED-799ACCBC7235}" presName="sibTrans" presStyleLbl="sibTrans2D1" presStyleIdx="0" presStyleCnt="0"/>
      <dgm:spPr/>
    </dgm:pt>
    <dgm:pt modelId="{ED7C8BCE-A39B-4F06-8CEC-F286FA2C3E17}" type="pres">
      <dgm:prSet presAssocID="{7B808AD6-E07D-4352-B4FE-610B97512480}" presName="compNode" presStyleCnt="0"/>
      <dgm:spPr/>
    </dgm:pt>
    <dgm:pt modelId="{A80ED687-3359-42C0-A099-03E421F5B108}" type="pres">
      <dgm:prSet presAssocID="{7B808AD6-E07D-4352-B4FE-610B97512480}" presName="bkgdShape" presStyleLbl="node1" presStyleIdx="2" presStyleCnt="5"/>
      <dgm:spPr/>
    </dgm:pt>
    <dgm:pt modelId="{4985963D-C626-4C49-8B34-D1698057BF69}" type="pres">
      <dgm:prSet presAssocID="{7B808AD6-E07D-4352-B4FE-610B97512480}" presName="nodeTx" presStyleLbl="node1" presStyleIdx="2" presStyleCnt="5">
        <dgm:presLayoutVars>
          <dgm:bulletEnabled val="1"/>
        </dgm:presLayoutVars>
      </dgm:prSet>
      <dgm:spPr/>
    </dgm:pt>
    <dgm:pt modelId="{7057A0CA-F6A4-4C0F-8662-A36C1448E6E7}" type="pres">
      <dgm:prSet presAssocID="{7B808AD6-E07D-4352-B4FE-610B97512480}" presName="invisiNode" presStyleLbl="node1" presStyleIdx="2" presStyleCnt="5"/>
      <dgm:spPr/>
    </dgm:pt>
    <dgm:pt modelId="{ADC58826-17CD-4462-95E0-C06F3D907381}" type="pres">
      <dgm:prSet presAssocID="{7B808AD6-E07D-4352-B4FE-610B97512480}"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ocket outline"/>
        </a:ext>
      </dgm:extLst>
    </dgm:pt>
    <dgm:pt modelId="{62EF47D3-F55C-4F31-8A2B-B096BE6810E3}" type="pres">
      <dgm:prSet presAssocID="{4C4EEC95-3E79-4D72-AE26-CC20B44745F2}" presName="sibTrans" presStyleLbl="sibTrans2D1" presStyleIdx="0" presStyleCnt="0"/>
      <dgm:spPr/>
    </dgm:pt>
    <dgm:pt modelId="{5D59EE6D-8A1C-4927-9204-2280BB888790}" type="pres">
      <dgm:prSet presAssocID="{F3644765-8EDB-43BF-9C50-C075FDEBBB09}" presName="compNode" presStyleCnt="0"/>
      <dgm:spPr/>
    </dgm:pt>
    <dgm:pt modelId="{1014E602-28A7-4A9E-AEFA-72F8640AED39}" type="pres">
      <dgm:prSet presAssocID="{F3644765-8EDB-43BF-9C50-C075FDEBBB09}" presName="bkgdShape" presStyleLbl="node1" presStyleIdx="3" presStyleCnt="5"/>
      <dgm:spPr/>
    </dgm:pt>
    <dgm:pt modelId="{3E7F8A3B-5C58-4173-8283-DBAAF34A3738}" type="pres">
      <dgm:prSet presAssocID="{F3644765-8EDB-43BF-9C50-C075FDEBBB09}" presName="nodeTx" presStyleLbl="node1" presStyleIdx="3" presStyleCnt="5">
        <dgm:presLayoutVars>
          <dgm:bulletEnabled val="1"/>
        </dgm:presLayoutVars>
      </dgm:prSet>
      <dgm:spPr/>
    </dgm:pt>
    <dgm:pt modelId="{E674A0EE-ED5A-46D8-AA20-A4F0E9F3D638}" type="pres">
      <dgm:prSet presAssocID="{F3644765-8EDB-43BF-9C50-C075FDEBBB09}" presName="invisiNode" presStyleLbl="node1" presStyleIdx="3" presStyleCnt="5"/>
      <dgm:spPr/>
    </dgm:pt>
    <dgm:pt modelId="{8A018FC8-3686-431D-B4C8-B97422572197}" type="pres">
      <dgm:prSet presAssocID="{F3644765-8EDB-43BF-9C50-C075FDEBBB09}"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indy outline"/>
        </a:ext>
      </dgm:extLst>
    </dgm:pt>
    <dgm:pt modelId="{0DE2BEA3-2387-4D48-8DC1-C26BB792C1E9}" type="pres">
      <dgm:prSet presAssocID="{E6FB622A-1A34-48DE-A57E-284F5FEE4B8B}" presName="sibTrans" presStyleLbl="sibTrans2D1" presStyleIdx="0" presStyleCnt="0"/>
      <dgm:spPr/>
    </dgm:pt>
    <dgm:pt modelId="{56055646-C448-4A02-88ED-A2B29747AF15}" type="pres">
      <dgm:prSet presAssocID="{99873486-3E5B-4222-88D2-4D693D7681DB}" presName="compNode" presStyleCnt="0"/>
      <dgm:spPr/>
    </dgm:pt>
    <dgm:pt modelId="{DE7B1320-A5FF-4A0A-8A2C-80C84577286E}" type="pres">
      <dgm:prSet presAssocID="{99873486-3E5B-4222-88D2-4D693D7681DB}" presName="bkgdShape" presStyleLbl="node1" presStyleIdx="4" presStyleCnt="5"/>
      <dgm:spPr/>
    </dgm:pt>
    <dgm:pt modelId="{F71B8389-05DF-4AC5-B2F8-3E2504AA9CC8}" type="pres">
      <dgm:prSet presAssocID="{99873486-3E5B-4222-88D2-4D693D7681DB}" presName="nodeTx" presStyleLbl="node1" presStyleIdx="4" presStyleCnt="5">
        <dgm:presLayoutVars>
          <dgm:bulletEnabled val="1"/>
        </dgm:presLayoutVars>
      </dgm:prSet>
      <dgm:spPr/>
    </dgm:pt>
    <dgm:pt modelId="{7C62AAC5-AC0E-452E-B268-2D01FE1D5205}" type="pres">
      <dgm:prSet presAssocID="{99873486-3E5B-4222-88D2-4D693D7681DB}" presName="invisiNode" presStyleLbl="node1" presStyleIdx="4" presStyleCnt="5"/>
      <dgm:spPr/>
    </dgm:pt>
    <dgm:pt modelId="{575E0236-CE56-4A0D-AEE0-B26D203D31D9}" type="pres">
      <dgm:prSet presAssocID="{99873486-3E5B-4222-88D2-4D693D7681DB}"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arget outline"/>
        </a:ext>
      </dgm:extLst>
    </dgm:pt>
  </dgm:ptLst>
  <dgm:cxnLst>
    <dgm:cxn modelId="{80AEF618-9989-4D9B-9081-AE174940CEEE}" type="presOf" srcId="{7B808AD6-E07D-4352-B4FE-610B97512480}" destId="{A80ED687-3359-42C0-A099-03E421F5B108}" srcOrd="0" destOrd="0" presId="urn:microsoft.com/office/officeart/2005/8/layout/hList7"/>
    <dgm:cxn modelId="{95D74E19-CD4A-49DD-949B-E96564046A9D}" srcId="{D188EA4D-B639-4F53-BE8C-A0893F1BAE35}" destId="{89920171-F666-487F-9F73-61C003E46DB8}" srcOrd="0" destOrd="0" parTransId="{A717B9A6-FA35-4EA9-99AD-E03C51C52CBC}" sibTransId="{180BF950-8F84-4FBB-85E7-660D0541F37C}"/>
    <dgm:cxn modelId="{1081CA24-B06C-49FF-91CF-7CC4CDDE0AD1}" srcId="{D188EA4D-B639-4F53-BE8C-A0893F1BAE35}" destId="{14716C90-09FB-4FC4-97C9-D1D694648F77}" srcOrd="1" destOrd="0" parTransId="{344C2219-26D6-420F-868B-176E555DDFFE}" sibTransId="{E06C1C7F-E508-42EF-A6ED-799ACCBC7235}"/>
    <dgm:cxn modelId="{F01B1569-91D5-4EC5-89D3-30AB4A77B62D}" type="presOf" srcId="{14716C90-09FB-4FC4-97C9-D1D694648F77}" destId="{DEDB88DC-EDFA-4E55-8B5B-57AEC6A94BD8}" srcOrd="1" destOrd="0" presId="urn:microsoft.com/office/officeart/2005/8/layout/hList7"/>
    <dgm:cxn modelId="{5FABFF6C-1394-4132-8445-EAA2965A9886}" type="presOf" srcId="{99873486-3E5B-4222-88D2-4D693D7681DB}" destId="{F71B8389-05DF-4AC5-B2F8-3E2504AA9CC8}" srcOrd="1" destOrd="0" presId="urn:microsoft.com/office/officeart/2005/8/layout/hList7"/>
    <dgm:cxn modelId="{C167A14D-AD84-4F08-8F72-42C05DFD2684}" type="presOf" srcId="{99873486-3E5B-4222-88D2-4D693D7681DB}" destId="{DE7B1320-A5FF-4A0A-8A2C-80C84577286E}" srcOrd="0" destOrd="0" presId="urn:microsoft.com/office/officeart/2005/8/layout/hList7"/>
    <dgm:cxn modelId="{C896F16E-9347-434E-8215-EA2F6EA29AA9}" type="presOf" srcId="{7B808AD6-E07D-4352-B4FE-610B97512480}" destId="{4985963D-C626-4C49-8B34-D1698057BF69}" srcOrd="1" destOrd="0" presId="urn:microsoft.com/office/officeart/2005/8/layout/hList7"/>
    <dgm:cxn modelId="{A69BD352-869F-4193-BFDC-9BCAFB16F506}" srcId="{D188EA4D-B639-4F53-BE8C-A0893F1BAE35}" destId="{7B808AD6-E07D-4352-B4FE-610B97512480}" srcOrd="2" destOrd="0" parTransId="{0BC08195-FF44-4E40-9CE5-C405F13BE12D}" sibTransId="{4C4EEC95-3E79-4D72-AE26-CC20B44745F2}"/>
    <dgm:cxn modelId="{B3325476-3F82-4F2B-A871-3D3DD7E30CA5}" type="presOf" srcId="{E6FB622A-1A34-48DE-A57E-284F5FEE4B8B}" destId="{0DE2BEA3-2387-4D48-8DC1-C26BB792C1E9}" srcOrd="0" destOrd="0" presId="urn:microsoft.com/office/officeart/2005/8/layout/hList7"/>
    <dgm:cxn modelId="{90696C77-B1E8-4D09-B59E-1C27F43C1698}" type="presOf" srcId="{89920171-F666-487F-9F73-61C003E46DB8}" destId="{799EC7BA-A4B7-4D9C-89C5-AE626AD86220}" srcOrd="1" destOrd="0" presId="urn:microsoft.com/office/officeart/2005/8/layout/hList7"/>
    <dgm:cxn modelId="{50E52178-54CD-442B-ABE0-A8B74367D718}" srcId="{D188EA4D-B639-4F53-BE8C-A0893F1BAE35}" destId="{99873486-3E5B-4222-88D2-4D693D7681DB}" srcOrd="4" destOrd="0" parTransId="{29E02C4F-F51E-469A-B5E7-CD70DC72C211}" sibTransId="{D39135DF-3FD5-4895-AB9A-EED33162B3BA}"/>
    <dgm:cxn modelId="{33304492-2364-413D-9763-56BC83FE4450}" type="presOf" srcId="{89920171-F666-487F-9F73-61C003E46DB8}" destId="{7998BF72-93CA-48B4-9F7D-979BC6CEEFE3}" srcOrd="0" destOrd="0" presId="urn:microsoft.com/office/officeart/2005/8/layout/hList7"/>
    <dgm:cxn modelId="{1AE4B49F-75A5-4FF5-8F22-DF988A3246D6}" type="presOf" srcId="{F3644765-8EDB-43BF-9C50-C075FDEBBB09}" destId="{1014E602-28A7-4A9E-AEFA-72F8640AED39}" srcOrd="0" destOrd="0" presId="urn:microsoft.com/office/officeart/2005/8/layout/hList7"/>
    <dgm:cxn modelId="{EF039DA2-A072-442C-BF9A-55E7D6133ED5}" type="presOf" srcId="{D188EA4D-B639-4F53-BE8C-A0893F1BAE35}" destId="{0EEF2AB7-BDCF-4225-9057-021BC9B1E220}" srcOrd="0" destOrd="0" presId="urn:microsoft.com/office/officeart/2005/8/layout/hList7"/>
    <dgm:cxn modelId="{31138DA9-CDC0-4B6F-941F-1C75B4F0976F}" type="presOf" srcId="{180BF950-8F84-4FBB-85E7-660D0541F37C}" destId="{36DBA0F5-F294-40B8-88D2-FFA992B5EAB4}" srcOrd="0" destOrd="0" presId="urn:microsoft.com/office/officeart/2005/8/layout/hList7"/>
    <dgm:cxn modelId="{DF59F8C0-7BC5-4D42-8D3F-143B13D374C3}" type="presOf" srcId="{F3644765-8EDB-43BF-9C50-C075FDEBBB09}" destId="{3E7F8A3B-5C58-4173-8283-DBAAF34A3738}" srcOrd="1" destOrd="0" presId="urn:microsoft.com/office/officeart/2005/8/layout/hList7"/>
    <dgm:cxn modelId="{428565D2-C17A-4530-8018-2FA8C7173E4D}" type="presOf" srcId="{E06C1C7F-E508-42EF-A6ED-799ACCBC7235}" destId="{29451F8E-9C36-4D70-ABAF-A11752C2B192}" srcOrd="0" destOrd="0" presId="urn:microsoft.com/office/officeart/2005/8/layout/hList7"/>
    <dgm:cxn modelId="{011760DC-CD2B-40DF-B68F-3B762DBB4E52}" type="presOf" srcId="{14716C90-09FB-4FC4-97C9-D1D694648F77}" destId="{9FFD73E5-84A5-463D-B5D8-0CC84E3F55A8}" srcOrd="0" destOrd="0" presId="urn:microsoft.com/office/officeart/2005/8/layout/hList7"/>
    <dgm:cxn modelId="{B6EE8DDC-2A3B-44F5-AF30-9109942E3064}" srcId="{D188EA4D-B639-4F53-BE8C-A0893F1BAE35}" destId="{F3644765-8EDB-43BF-9C50-C075FDEBBB09}" srcOrd="3" destOrd="0" parTransId="{888FCC16-FCC3-47EB-87BC-8B7B7FE2F32B}" sibTransId="{E6FB622A-1A34-48DE-A57E-284F5FEE4B8B}"/>
    <dgm:cxn modelId="{582A7DE6-958E-4999-B428-9EE79CB16595}" type="presOf" srcId="{4C4EEC95-3E79-4D72-AE26-CC20B44745F2}" destId="{62EF47D3-F55C-4F31-8A2B-B096BE6810E3}" srcOrd="0" destOrd="0" presId="urn:microsoft.com/office/officeart/2005/8/layout/hList7"/>
    <dgm:cxn modelId="{66B0B096-94B8-4DC2-9BB4-91D71777957F}" type="presParOf" srcId="{0EEF2AB7-BDCF-4225-9057-021BC9B1E220}" destId="{830DFC44-C364-4297-AF35-20103780279E}" srcOrd="0" destOrd="0" presId="urn:microsoft.com/office/officeart/2005/8/layout/hList7"/>
    <dgm:cxn modelId="{C4689E7F-08CB-46F9-9C5A-0979EF35990C}" type="presParOf" srcId="{0EEF2AB7-BDCF-4225-9057-021BC9B1E220}" destId="{02C0D0BD-6281-42AD-B57F-42877025E58B}" srcOrd="1" destOrd="0" presId="urn:microsoft.com/office/officeart/2005/8/layout/hList7"/>
    <dgm:cxn modelId="{138310A6-6AE9-4331-B426-F86DE4DC67FF}" type="presParOf" srcId="{02C0D0BD-6281-42AD-B57F-42877025E58B}" destId="{3B4DF2E8-A5B7-4F0E-9114-59928F2F9A07}" srcOrd="0" destOrd="0" presId="urn:microsoft.com/office/officeart/2005/8/layout/hList7"/>
    <dgm:cxn modelId="{1E672973-5AFD-4593-9D3D-2F0701D7B4FD}" type="presParOf" srcId="{3B4DF2E8-A5B7-4F0E-9114-59928F2F9A07}" destId="{7998BF72-93CA-48B4-9F7D-979BC6CEEFE3}" srcOrd="0" destOrd="0" presId="urn:microsoft.com/office/officeart/2005/8/layout/hList7"/>
    <dgm:cxn modelId="{6671E36B-BD40-46A9-A308-9613A1FDEEF5}" type="presParOf" srcId="{3B4DF2E8-A5B7-4F0E-9114-59928F2F9A07}" destId="{799EC7BA-A4B7-4D9C-89C5-AE626AD86220}" srcOrd="1" destOrd="0" presId="urn:microsoft.com/office/officeart/2005/8/layout/hList7"/>
    <dgm:cxn modelId="{0D2E0072-5678-4AF0-B373-81A306567A3D}" type="presParOf" srcId="{3B4DF2E8-A5B7-4F0E-9114-59928F2F9A07}" destId="{7DAFC377-D1DD-4F85-B39B-D0D5904B3755}" srcOrd="2" destOrd="0" presId="urn:microsoft.com/office/officeart/2005/8/layout/hList7"/>
    <dgm:cxn modelId="{81360039-58E7-4835-A1E7-426DD94E55C3}" type="presParOf" srcId="{3B4DF2E8-A5B7-4F0E-9114-59928F2F9A07}" destId="{CA86684E-B32D-4C7E-A038-5B8507ED62A1}" srcOrd="3" destOrd="0" presId="urn:microsoft.com/office/officeart/2005/8/layout/hList7"/>
    <dgm:cxn modelId="{93336C88-C13F-4248-B5F6-36E69DBEE488}" type="presParOf" srcId="{02C0D0BD-6281-42AD-B57F-42877025E58B}" destId="{36DBA0F5-F294-40B8-88D2-FFA992B5EAB4}" srcOrd="1" destOrd="0" presId="urn:microsoft.com/office/officeart/2005/8/layout/hList7"/>
    <dgm:cxn modelId="{40FC62BE-5A20-45C6-9BFA-C931C2F239BA}" type="presParOf" srcId="{02C0D0BD-6281-42AD-B57F-42877025E58B}" destId="{C4256B52-533D-419F-85B2-DFAD89EAF3F1}" srcOrd="2" destOrd="0" presId="urn:microsoft.com/office/officeart/2005/8/layout/hList7"/>
    <dgm:cxn modelId="{84D07F51-4940-4207-9BD4-EA29343ED70F}" type="presParOf" srcId="{C4256B52-533D-419F-85B2-DFAD89EAF3F1}" destId="{9FFD73E5-84A5-463D-B5D8-0CC84E3F55A8}" srcOrd="0" destOrd="0" presId="urn:microsoft.com/office/officeart/2005/8/layout/hList7"/>
    <dgm:cxn modelId="{931E5B6A-5974-45C3-B956-2E16B3149CC9}" type="presParOf" srcId="{C4256B52-533D-419F-85B2-DFAD89EAF3F1}" destId="{DEDB88DC-EDFA-4E55-8B5B-57AEC6A94BD8}" srcOrd="1" destOrd="0" presId="urn:microsoft.com/office/officeart/2005/8/layout/hList7"/>
    <dgm:cxn modelId="{6483CA6D-7218-4602-8BD8-A9A62479A011}" type="presParOf" srcId="{C4256B52-533D-419F-85B2-DFAD89EAF3F1}" destId="{6B2972B2-EA43-47F1-B443-55F7115C839D}" srcOrd="2" destOrd="0" presId="urn:microsoft.com/office/officeart/2005/8/layout/hList7"/>
    <dgm:cxn modelId="{40A0F1F1-F6A7-4076-B2A2-5FEB68341928}" type="presParOf" srcId="{C4256B52-533D-419F-85B2-DFAD89EAF3F1}" destId="{113F3437-2C79-492C-BE38-DFC347286EEE}" srcOrd="3" destOrd="0" presId="urn:microsoft.com/office/officeart/2005/8/layout/hList7"/>
    <dgm:cxn modelId="{46B257D6-6960-4633-89FC-1A3076DAF89B}" type="presParOf" srcId="{02C0D0BD-6281-42AD-B57F-42877025E58B}" destId="{29451F8E-9C36-4D70-ABAF-A11752C2B192}" srcOrd="3" destOrd="0" presId="urn:microsoft.com/office/officeart/2005/8/layout/hList7"/>
    <dgm:cxn modelId="{C18668CF-1B89-4988-B54E-8473432DFA85}" type="presParOf" srcId="{02C0D0BD-6281-42AD-B57F-42877025E58B}" destId="{ED7C8BCE-A39B-4F06-8CEC-F286FA2C3E17}" srcOrd="4" destOrd="0" presId="urn:microsoft.com/office/officeart/2005/8/layout/hList7"/>
    <dgm:cxn modelId="{9D4F2A32-885A-47CB-A9CB-0349E72B850E}" type="presParOf" srcId="{ED7C8BCE-A39B-4F06-8CEC-F286FA2C3E17}" destId="{A80ED687-3359-42C0-A099-03E421F5B108}" srcOrd="0" destOrd="0" presId="urn:microsoft.com/office/officeart/2005/8/layout/hList7"/>
    <dgm:cxn modelId="{54E5E369-3861-4B97-9CDA-4A3926CBEC56}" type="presParOf" srcId="{ED7C8BCE-A39B-4F06-8CEC-F286FA2C3E17}" destId="{4985963D-C626-4C49-8B34-D1698057BF69}" srcOrd="1" destOrd="0" presId="urn:microsoft.com/office/officeart/2005/8/layout/hList7"/>
    <dgm:cxn modelId="{C69B17D6-77DD-4EC6-929C-9A577543C90A}" type="presParOf" srcId="{ED7C8BCE-A39B-4F06-8CEC-F286FA2C3E17}" destId="{7057A0CA-F6A4-4C0F-8662-A36C1448E6E7}" srcOrd="2" destOrd="0" presId="urn:microsoft.com/office/officeart/2005/8/layout/hList7"/>
    <dgm:cxn modelId="{C7CF438D-2AC2-4A3A-B8C7-E11C57871B62}" type="presParOf" srcId="{ED7C8BCE-A39B-4F06-8CEC-F286FA2C3E17}" destId="{ADC58826-17CD-4462-95E0-C06F3D907381}" srcOrd="3" destOrd="0" presId="urn:microsoft.com/office/officeart/2005/8/layout/hList7"/>
    <dgm:cxn modelId="{649FF1D0-0FD2-450C-8EFC-2915670328CE}" type="presParOf" srcId="{02C0D0BD-6281-42AD-B57F-42877025E58B}" destId="{62EF47D3-F55C-4F31-8A2B-B096BE6810E3}" srcOrd="5" destOrd="0" presId="urn:microsoft.com/office/officeart/2005/8/layout/hList7"/>
    <dgm:cxn modelId="{1C848158-3BA5-453E-8A60-B069B86B3F53}" type="presParOf" srcId="{02C0D0BD-6281-42AD-B57F-42877025E58B}" destId="{5D59EE6D-8A1C-4927-9204-2280BB888790}" srcOrd="6" destOrd="0" presId="urn:microsoft.com/office/officeart/2005/8/layout/hList7"/>
    <dgm:cxn modelId="{7D7DF6DF-734C-435D-9811-946F668148C1}" type="presParOf" srcId="{5D59EE6D-8A1C-4927-9204-2280BB888790}" destId="{1014E602-28A7-4A9E-AEFA-72F8640AED39}" srcOrd="0" destOrd="0" presId="urn:microsoft.com/office/officeart/2005/8/layout/hList7"/>
    <dgm:cxn modelId="{B088EC17-31FC-4222-BB4C-E91051C81B07}" type="presParOf" srcId="{5D59EE6D-8A1C-4927-9204-2280BB888790}" destId="{3E7F8A3B-5C58-4173-8283-DBAAF34A3738}" srcOrd="1" destOrd="0" presId="urn:microsoft.com/office/officeart/2005/8/layout/hList7"/>
    <dgm:cxn modelId="{BB7DB5F9-03F5-48CD-B23D-C7DF4BA0B8F8}" type="presParOf" srcId="{5D59EE6D-8A1C-4927-9204-2280BB888790}" destId="{E674A0EE-ED5A-46D8-AA20-A4F0E9F3D638}" srcOrd="2" destOrd="0" presId="urn:microsoft.com/office/officeart/2005/8/layout/hList7"/>
    <dgm:cxn modelId="{A506EE73-E95B-4792-A093-39AB4ED634F3}" type="presParOf" srcId="{5D59EE6D-8A1C-4927-9204-2280BB888790}" destId="{8A018FC8-3686-431D-B4C8-B97422572197}" srcOrd="3" destOrd="0" presId="urn:microsoft.com/office/officeart/2005/8/layout/hList7"/>
    <dgm:cxn modelId="{E232050A-A338-49C9-A4F5-DC07715B593C}" type="presParOf" srcId="{02C0D0BD-6281-42AD-B57F-42877025E58B}" destId="{0DE2BEA3-2387-4D48-8DC1-C26BB792C1E9}" srcOrd="7" destOrd="0" presId="urn:microsoft.com/office/officeart/2005/8/layout/hList7"/>
    <dgm:cxn modelId="{EDA9F89E-2391-4856-9F28-DA68A3F2CF4D}" type="presParOf" srcId="{02C0D0BD-6281-42AD-B57F-42877025E58B}" destId="{56055646-C448-4A02-88ED-A2B29747AF15}" srcOrd="8" destOrd="0" presId="urn:microsoft.com/office/officeart/2005/8/layout/hList7"/>
    <dgm:cxn modelId="{6F7FDC3D-5B5D-4998-8A5C-101CF63CFC6A}" type="presParOf" srcId="{56055646-C448-4A02-88ED-A2B29747AF15}" destId="{DE7B1320-A5FF-4A0A-8A2C-80C84577286E}" srcOrd="0" destOrd="0" presId="urn:microsoft.com/office/officeart/2005/8/layout/hList7"/>
    <dgm:cxn modelId="{EB205FE0-92DA-4FD5-B510-28D9ECF9C6A8}" type="presParOf" srcId="{56055646-C448-4A02-88ED-A2B29747AF15}" destId="{F71B8389-05DF-4AC5-B2F8-3E2504AA9CC8}" srcOrd="1" destOrd="0" presId="urn:microsoft.com/office/officeart/2005/8/layout/hList7"/>
    <dgm:cxn modelId="{0785E560-58BB-4BB6-8DFA-B05D3B428D2A}" type="presParOf" srcId="{56055646-C448-4A02-88ED-A2B29747AF15}" destId="{7C62AAC5-AC0E-452E-B268-2D01FE1D5205}" srcOrd="2" destOrd="0" presId="urn:microsoft.com/office/officeart/2005/8/layout/hList7"/>
    <dgm:cxn modelId="{EE5A4EEE-3590-48B2-A8CA-E79B70857556}" type="presParOf" srcId="{56055646-C448-4A02-88ED-A2B29747AF15}" destId="{575E0236-CE56-4A0D-AEE0-B26D203D31D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AF495-83CC-4274-8D57-21E49250F96D}">
      <dsp:nvSpPr>
        <dsp:cNvPr id="0" name=""/>
        <dsp:cNvSpPr/>
      </dsp:nvSpPr>
      <dsp:spPr>
        <a:xfrm>
          <a:off x="915351" y="857"/>
          <a:ext cx="3041808" cy="18250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Design an application of projectile maneuverability technology</a:t>
          </a:r>
        </a:p>
      </dsp:txBody>
      <dsp:txXfrm>
        <a:off x="1004444" y="89950"/>
        <a:ext cx="2863622" cy="1646899"/>
      </dsp:txXfrm>
    </dsp:sp>
    <dsp:sp modelId="{6D765209-3023-4B95-97C5-F0A0D8929AD6}">
      <dsp:nvSpPr>
        <dsp:cNvPr id="0" name=""/>
        <dsp:cNvSpPr/>
      </dsp:nvSpPr>
      <dsp:spPr>
        <a:xfrm>
          <a:off x="4261340" y="857"/>
          <a:ext cx="3041808" cy="18250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Analysis inside the Polysonic Wind Tunnel</a:t>
          </a:r>
        </a:p>
      </dsp:txBody>
      <dsp:txXfrm>
        <a:off x="4350433" y="89950"/>
        <a:ext cx="2863622" cy="1646899"/>
      </dsp:txXfrm>
    </dsp:sp>
    <dsp:sp modelId="{E43B3440-0663-45A1-8A44-855FBD0DFA49}">
      <dsp:nvSpPr>
        <dsp:cNvPr id="0" name=""/>
        <dsp:cNvSpPr/>
      </dsp:nvSpPr>
      <dsp:spPr>
        <a:xfrm>
          <a:off x="915351" y="2130123"/>
          <a:ext cx="3041808" cy="18250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Prototype for proof of actuation</a:t>
          </a:r>
        </a:p>
      </dsp:txBody>
      <dsp:txXfrm>
        <a:off x="1004444" y="2219216"/>
        <a:ext cx="2863622" cy="1646899"/>
      </dsp:txXfrm>
    </dsp:sp>
    <dsp:sp modelId="{63B689F4-881A-4D31-89C2-640EB5A18001}">
      <dsp:nvSpPr>
        <dsp:cNvPr id="0" name=""/>
        <dsp:cNvSpPr/>
      </dsp:nvSpPr>
      <dsp:spPr>
        <a:xfrm>
          <a:off x="4261340" y="2130123"/>
          <a:ext cx="3041808" cy="18250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Automatic stability and trajectory control</a:t>
          </a:r>
        </a:p>
      </dsp:txBody>
      <dsp:txXfrm>
        <a:off x="4350433" y="2219216"/>
        <a:ext cx="2863622" cy="1646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8BF72-93CA-48B4-9F7D-979BC6CEEFE3}">
      <dsp:nvSpPr>
        <dsp:cNvPr id="0" name=""/>
        <dsp:cNvSpPr/>
      </dsp:nvSpPr>
      <dsp:spPr>
        <a:xfrm>
          <a:off x="0" y="0"/>
          <a:ext cx="2020145" cy="3715500"/>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Helvetica" panose="020B0604020202020204" pitchFamily="34" charset="0"/>
              <a:cs typeface="Helvetica" panose="020B0604020202020204" pitchFamily="34" charset="0"/>
            </a:rPr>
            <a:t>Withstand loads from Mach 4 windspeeds</a:t>
          </a:r>
        </a:p>
      </dsp:txBody>
      <dsp:txXfrm>
        <a:off x="0" y="1486200"/>
        <a:ext cx="2020145" cy="1486200"/>
      </dsp:txXfrm>
    </dsp:sp>
    <dsp:sp modelId="{CA86684E-B32D-4C7E-A038-5B8507ED62A1}">
      <dsp:nvSpPr>
        <dsp:cNvPr id="0" name=""/>
        <dsp:cNvSpPr/>
      </dsp:nvSpPr>
      <dsp:spPr>
        <a:xfrm>
          <a:off x="391442" y="222930"/>
          <a:ext cx="1237261" cy="123726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FFD73E5-84A5-463D-B5D8-0CC84E3F55A8}">
      <dsp:nvSpPr>
        <dsp:cNvPr id="0" name=""/>
        <dsp:cNvSpPr/>
      </dsp:nvSpPr>
      <dsp:spPr>
        <a:xfrm>
          <a:off x="2080750" y="0"/>
          <a:ext cx="2020145" cy="3715500"/>
        </a:xfrm>
        <a:prstGeom prst="roundRect">
          <a:avLst>
            <a:gd name="adj" fmla="val 10000"/>
          </a:avLst>
        </a:prstGeom>
        <a:gradFill rotWithShape="0">
          <a:gsLst>
            <a:gs pos="0">
              <a:schemeClr val="accent5">
                <a:shade val="80000"/>
                <a:hueOff val="131037"/>
                <a:satOff val="-10264"/>
                <a:lumOff val="8666"/>
                <a:alphaOff val="0"/>
                <a:satMod val="103000"/>
                <a:lumMod val="102000"/>
                <a:tint val="94000"/>
              </a:schemeClr>
            </a:gs>
            <a:gs pos="50000">
              <a:schemeClr val="accent5">
                <a:shade val="80000"/>
                <a:hueOff val="131037"/>
                <a:satOff val="-10264"/>
                <a:lumOff val="8666"/>
                <a:alphaOff val="0"/>
                <a:satMod val="110000"/>
                <a:lumMod val="100000"/>
                <a:shade val="100000"/>
              </a:schemeClr>
            </a:gs>
            <a:gs pos="100000">
              <a:schemeClr val="accent5">
                <a:shade val="80000"/>
                <a:hueOff val="131037"/>
                <a:satOff val="-10264"/>
                <a:lumOff val="86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Helvetica" panose="020B0604020202020204" pitchFamily="34" charset="0"/>
              <a:cs typeface="Helvetica" panose="020B0604020202020204" pitchFamily="34" charset="0"/>
            </a:rPr>
            <a:t>Adapts without user input</a:t>
          </a:r>
        </a:p>
      </dsp:txBody>
      <dsp:txXfrm>
        <a:off x="2080750" y="1486200"/>
        <a:ext cx="2020145" cy="1486200"/>
      </dsp:txXfrm>
    </dsp:sp>
    <dsp:sp modelId="{113F3437-2C79-492C-BE38-DFC347286EEE}">
      <dsp:nvSpPr>
        <dsp:cNvPr id="0" name=""/>
        <dsp:cNvSpPr/>
      </dsp:nvSpPr>
      <dsp:spPr>
        <a:xfrm>
          <a:off x="2472192" y="222930"/>
          <a:ext cx="1237261" cy="123726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80ED687-3359-42C0-A099-03E421F5B108}">
      <dsp:nvSpPr>
        <dsp:cNvPr id="0" name=""/>
        <dsp:cNvSpPr/>
      </dsp:nvSpPr>
      <dsp:spPr>
        <a:xfrm>
          <a:off x="4161500" y="0"/>
          <a:ext cx="2020145" cy="3715500"/>
        </a:xfrm>
        <a:prstGeom prst="roundRect">
          <a:avLst>
            <a:gd name="adj" fmla="val 10000"/>
          </a:avLst>
        </a:prstGeom>
        <a:gradFill rotWithShape="0">
          <a:gsLst>
            <a:gs pos="0">
              <a:schemeClr val="accent5">
                <a:shade val="80000"/>
                <a:hueOff val="262073"/>
                <a:satOff val="-20529"/>
                <a:lumOff val="17332"/>
                <a:alphaOff val="0"/>
                <a:satMod val="103000"/>
                <a:lumMod val="102000"/>
                <a:tint val="94000"/>
              </a:schemeClr>
            </a:gs>
            <a:gs pos="50000">
              <a:schemeClr val="accent5">
                <a:shade val="80000"/>
                <a:hueOff val="262073"/>
                <a:satOff val="-20529"/>
                <a:lumOff val="17332"/>
                <a:alphaOff val="0"/>
                <a:satMod val="110000"/>
                <a:lumMod val="100000"/>
                <a:shade val="100000"/>
              </a:schemeClr>
            </a:gs>
            <a:gs pos="100000">
              <a:schemeClr val="accent5">
                <a:shade val="80000"/>
                <a:hueOff val="262073"/>
                <a:satOff val="-20529"/>
                <a:lumOff val="1733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Helvetica" panose="020B0604020202020204" pitchFamily="34" charset="0"/>
              <a:cs typeface="Helvetica" panose="020B0604020202020204" pitchFamily="34" charset="0"/>
            </a:rPr>
            <a:t>Utilizes a control surface other than fin deflection</a:t>
          </a:r>
        </a:p>
      </dsp:txBody>
      <dsp:txXfrm>
        <a:off x="4161500" y="1486200"/>
        <a:ext cx="2020145" cy="1486200"/>
      </dsp:txXfrm>
    </dsp:sp>
    <dsp:sp modelId="{ADC58826-17CD-4462-95E0-C06F3D907381}">
      <dsp:nvSpPr>
        <dsp:cNvPr id="0" name=""/>
        <dsp:cNvSpPr/>
      </dsp:nvSpPr>
      <dsp:spPr>
        <a:xfrm>
          <a:off x="4552942" y="222930"/>
          <a:ext cx="1237261" cy="123726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014E602-28A7-4A9E-AEFA-72F8640AED39}">
      <dsp:nvSpPr>
        <dsp:cNvPr id="0" name=""/>
        <dsp:cNvSpPr/>
      </dsp:nvSpPr>
      <dsp:spPr>
        <a:xfrm>
          <a:off x="6242250" y="0"/>
          <a:ext cx="2020145" cy="3715500"/>
        </a:xfrm>
        <a:prstGeom prst="roundRect">
          <a:avLst>
            <a:gd name="adj" fmla="val 10000"/>
          </a:avLst>
        </a:prstGeom>
        <a:gradFill rotWithShape="0">
          <a:gsLst>
            <a:gs pos="0">
              <a:schemeClr val="accent5">
                <a:shade val="80000"/>
                <a:hueOff val="393110"/>
                <a:satOff val="-30793"/>
                <a:lumOff val="25998"/>
                <a:alphaOff val="0"/>
                <a:satMod val="103000"/>
                <a:lumMod val="102000"/>
                <a:tint val="94000"/>
              </a:schemeClr>
            </a:gs>
            <a:gs pos="50000">
              <a:schemeClr val="accent5">
                <a:shade val="80000"/>
                <a:hueOff val="393110"/>
                <a:satOff val="-30793"/>
                <a:lumOff val="25998"/>
                <a:alphaOff val="0"/>
                <a:satMod val="110000"/>
                <a:lumMod val="100000"/>
                <a:shade val="100000"/>
              </a:schemeClr>
            </a:gs>
            <a:gs pos="100000">
              <a:schemeClr val="accent5">
                <a:shade val="80000"/>
                <a:hueOff val="393110"/>
                <a:satOff val="-30793"/>
                <a:lumOff val="259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Helvetica" panose="020B0604020202020204" pitchFamily="34" charset="0"/>
              <a:cs typeface="Helvetica" panose="020B0604020202020204" pitchFamily="34" charset="0"/>
            </a:rPr>
            <a:t>Detect conditions in which flow detachment will occur</a:t>
          </a:r>
        </a:p>
      </dsp:txBody>
      <dsp:txXfrm>
        <a:off x="6242250" y="1486200"/>
        <a:ext cx="2020145" cy="1486200"/>
      </dsp:txXfrm>
    </dsp:sp>
    <dsp:sp modelId="{8A018FC8-3686-431D-B4C8-B97422572197}">
      <dsp:nvSpPr>
        <dsp:cNvPr id="0" name=""/>
        <dsp:cNvSpPr/>
      </dsp:nvSpPr>
      <dsp:spPr>
        <a:xfrm>
          <a:off x="6633693" y="222930"/>
          <a:ext cx="1237261" cy="123726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E7B1320-A5FF-4A0A-8A2C-80C84577286E}">
      <dsp:nvSpPr>
        <dsp:cNvPr id="0" name=""/>
        <dsp:cNvSpPr/>
      </dsp:nvSpPr>
      <dsp:spPr>
        <a:xfrm>
          <a:off x="8323001" y="0"/>
          <a:ext cx="2020145" cy="3715500"/>
        </a:xfrm>
        <a:prstGeom prst="roundRect">
          <a:avLst>
            <a:gd name="adj" fmla="val 10000"/>
          </a:avLst>
        </a:prstGeom>
        <a:gradFill rotWithShape="0">
          <a:gsLst>
            <a:gs pos="0">
              <a:schemeClr val="accent5">
                <a:shade val="80000"/>
                <a:hueOff val="524147"/>
                <a:satOff val="-41057"/>
                <a:lumOff val="34664"/>
                <a:alphaOff val="0"/>
                <a:satMod val="103000"/>
                <a:lumMod val="102000"/>
                <a:tint val="94000"/>
              </a:schemeClr>
            </a:gs>
            <a:gs pos="50000">
              <a:schemeClr val="accent5">
                <a:shade val="80000"/>
                <a:hueOff val="524147"/>
                <a:satOff val="-41057"/>
                <a:lumOff val="34664"/>
                <a:alphaOff val="0"/>
                <a:satMod val="110000"/>
                <a:lumMod val="100000"/>
                <a:shade val="100000"/>
              </a:schemeClr>
            </a:gs>
            <a:gs pos="100000">
              <a:schemeClr val="accent5">
                <a:shade val="80000"/>
                <a:hueOff val="524147"/>
                <a:satOff val="-41057"/>
                <a:lumOff val="346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Helvetica" panose="020B0604020202020204" pitchFamily="34" charset="0"/>
              <a:cs typeface="Helvetica" panose="020B0604020202020204" pitchFamily="34" charset="0"/>
            </a:rPr>
            <a:t>Can track and follow a single target</a:t>
          </a:r>
        </a:p>
      </dsp:txBody>
      <dsp:txXfrm>
        <a:off x="8323001" y="1486200"/>
        <a:ext cx="2020145" cy="1486200"/>
      </dsp:txXfrm>
    </dsp:sp>
    <dsp:sp modelId="{575E0236-CE56-4A0D-AEE0-B26D203D31D9}">
      <dsp:nvSpPr>
        <dsp:cNvPr id="0" name=""/>
        <dsp:cNvSpPr/>
      </dsp:nvSpPr>
      <dsp:spPr>
        <a:xfrm>
          <a:off x="8714443" y="222930"/>
          <a:ext cx="1237261" cy="1237261"/>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30DFC44-C364-4297-AF35-20103780279E}">
      <dsp:nvSpPr>
        <dsp:cNvPr id="0" name=""/>
        <dsp:cNvSpPr/>
      </dsp:nvSpPr>
      <dsp:spPr>
        <a:xfrm>
          <a:off x="413725" y="2972400"/>
          <a:ext cx="9515695" cy="557325"/>
        </a:xfrm>
        <a:prstGeom prst="leftRightArrow">
          <a:avLst/>
        </a:prstGeom>
        <a:no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DD2B0-DBD2-4F18-AD15-41898CD4C5F1}"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EFDE5-AE1E-4954-8124-6AD7E3C40871}" type="slidenum">
              <a:rPr lang="en-US" smtClean="0"/>
              <a:t>‹#›</a:t>
            </a:fld>
            <a:endParaRPr lang="en-US"/>
          </a:p>
        </p:txBody>
      </p:sp>
    </p:spTree>
    <p:extLst>
      <p:ext uri="{BB962C8B-B14F-4D97-AF65-F5344CB8AC3E}">
        <p14:creationId xmlns:p14="http://schemas.microsoft.com/office/powerpoint/2010/main" val="426991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https://visualhunt.com/f7/photo/32891036558/2ed24545c0/</a:t>
            </a:r>
          </a:p>
        </p:txBody>
      </p:sp>
      <p:sp>
        <p:nvSpPr>
          <p:cNvPr id="4" name="Slide Number Placeholder 3"/>
          <p:cNvSpPr>
            <a:spLocks noGrp="1"/>
          </p:cNvSpPr>
          <p:nvPr>
            <p:ph type="sldNum" sz="quarter" idx="5"/>
          </p:nvPr>
        </p:nvSpPr>
        <p:spPr/>
        <p:txBody>
          <a:bodyPr/>
          <a:lstStyle/>
          <a:p>
            <a:fld id="{002EFDE5-AE1E-4954-8124-6AD7E3C40871}" type="slidenum">
              <a:rPr lang="en-US" smtClean="0"/>
              <a:t>1</a:t>
            </a:fld>
            <a:endParaRPr lang="en-US"/>
          </a:p>
        </p:txBody>
      </p:sp>
    </p:spTree>
    <p:extLst>
      <p:ext uri="{BB962C8B-B14F-4D97-AF65-F5344CB8AC3E}">
        <p14:creationId xmlns:p14="http://schemas.microsoft.com/office/powerpoint/2010/main" val="385520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EFDE5-AE1E-4954-8124-6AD7E3C40871}" type="slidenum">
              <a:rPr lang="en-US" smtClean="0"/>
              <a:t>12</a:t>
            </a:fld>
            <a:endParaRPr lang="en-US"/>
          </a:p>
        </p:txBody>
      </p:sp>
    </p:spTree>
    <p:extLst>
      <p:ext uri="{BB962C8B-B14F-4D97-AF65-F5344CB8AC3E}">
        <p14:creationId xmlns:p14="http://schemas.microsoft.com/office/powerpoint/2010/main" val="1374252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EFDE5-AE1E-4954-8124-6AD7E3C40871}" type="slidenum">
              <a:rPr lang="en-US" smtClean="0"/>
              <a:t>20</a:t>
            </a:fld>
            <a:endParaRPr lang="en-US"/>
          </a:p>
        </p:txBody>
      </p:sp>
    </p:spTree>
    <p:extLst>
      <p:ext uri="{BB962C8B-B14F-4D97-AF65-F5344CB8AC3E}">
        <p14:creationId xmlns:p14="http://schemas.microsoft.com/office/powerpoint/2010/main" val="3335143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7B51F21A-F1FC-404B-BEB5-258B3C52941B}"/>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9BD74A22-C085-47DC-948C-1FA9925958ED}"/>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22</a:t>
            </a:fld>
            <a:endParaRPr lang="en-US"/>
          </a:p>
        </p:txBody>
      </p:sp>
      <p:sp>
        <p:nvSpPr>
          <p:cNvPr id="4" name="Header Placeholder 3">
            <a:extLst>
              <a:ext uri="{FF2B5EF4-FFF2-40B4-BE49-F238E27FC236}">
                <a16:creationId xmlns:a16="http://schemas.microsoft.com/office/drawing/2014/main" id="{181059FB-B1EE-4E11-B75C-14BCF7DCF7F1}"/>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90787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project sponsor is Dr. Rajan Kumar, he is an Associate Professor at the FAMU-FSU college of engineering and the Director of the Florida Center for Advanced Aero-Propulsion. Our project advisor is Dr. Jonas Gustavsson who works as an </a:t>
            </a:r>
            <a:r>
              <a:rPr lang="en-US" b="0" i="0">
                <a:solidFill>
                  <a:srgbClr val="333333"/>
                </a:solidFill>
                <a:effectLst/>
                <a:latin typeface="Helvetica Neue"/>
              </a:rPr>
              <a:t>Associate Scientist at FCAAP.</a:t>
            </a:r>
            <a:endParaRPr lang="en-US"/>
          </a:p>
        </p:txBody>
      </p:sp>
      <p:sp>
        <p:nvSpPr>
          <p:cNvPr id="4" name="Slide Number Placeholder 3"/>
          <p:cNvSpPr>
            <a:spLocks noGrp="1"/>
          </p:cNvSpPr>
          <p:nvPr>
            <p:ph type="sldNum" sz="quarter" idx="5"/>
          </p:nvPr>
        </p:nvSpPr>
        <p:spPr/>
        <p:txBody>
          <a:bodyPr/>
          <a:lstStyle/>
          <a:p>
            <a:fld id="{002EFDE5-AE1E-4954-8124-6AD7E3C40871}" type="slidenum">
              <a:rPr lang="en-US" smtClean="0"/>
              <a:t>3</a:t>
            </a:fld>
            <a:endParaRPr lang="en-US"/>
          </a:p>
        </p:txBody>
      </p:sp>
    </p:spTree>
    <p:extLst>
      <p:ext uri="{BB962C8B-B14F-4D97-AF65-F5344CB8AC3E}">
        <p14:creationId xmlns:p14="http://schemas.microsoft.com/office/powerpoint/2010/main" val="12714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objective of the Smart Projectile project is to create a technology that will allow for a missile to detect and adapt to harsh conditions.</a:t>
            </a:r>
          </a:p>
        </p:txBody>
      </p:sp>
      <p:sp>
        <p:nvSpPr>
          <p:cNvPr id="4" name="Slide Number Placeholder 3"/>
          <p:cNvSpPr>
            <a:spLocks noGrp="1"/>
          </p:cNvSpPr>
          <p:nvPr>
            <p:ph type="sldNum" sz="quarter" idx="5"/>
          </p:nvPr>
        </p:nvSpPr>
        <p:spPr/>
        <p:txBody>
          <a:bodyPr/>
          <a:lstStyle/>
          <a:p>
            <a:fld id="{002EFDE5-AE1E-4954-8124-6AD7E3C40871}" type="slidenum">
              <a:rPr lang="en-US" smtClean="0"/>
              <a:t>4</a:t>
            </a:fld>
            <a:endParaRPr lang="en-US"/>
          </a:p>
        </p:txBody>
      </p:sp>
    </p:spTree>
    <p:extLst>
      <p:ext uri="{BB962C8B-B14F-4D97-AF65-F5344CB8AC3E}">
        <p14:creationId xmlns:p14="http://schemas.microsoft.com/office/powerpoint/2010/main" val="27459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current underling issue encountered by an air-to-air missile, falls on their inability to rapidly maneuver through high angles of attack. The projectile will begin its flight by cruising through the air, searching for its intended target. Upon detection of the target, the projectile will use its control surface, which are typically canards or fins, to change its trajectory allowing it to chase down its target. The problem arises when the projectile must </a:t>
            </a:r>
          </a:p>
        </p:txBody>
      </p:sp>
      <p:sp>
        <p:nvSpPr>
          <p:cNvPr id="4" name="Slide Number Placeholder 3"/>
          <p:cNvSpPr>
            <a:spLocks noGrp="1"/>
          </p:cNvSpPr>
          <p:nvPr>
            <p:ph type="sldNum" sz="quarter" idx="5"/>
          </p:nvPr>
        </p:nvSpPr>
        <p:spPr/>
        <p:txBody>
          <a:bodyPr/>
          <a:lstStyle/>
          <a:p>
            <a:fld id="{002EFDE5-AE1E-4954-8124-6AD7E3C40871}" type="slidenum">
              <a:rPr lang="en-US" smtClean="0"/>
              <a:t>5</a:t>
            </a:fld>
            <a:endParaRPr lang="en-US"/>
          </a:p>
        </p:txBody>
      </p:sp>
    </p:spTree>
    <p:extLst>
      <p:ext uri="{BB962C8B-B14F-4D97-AF65-F5344CB8AC3E}">
        <p14:creationId xmlns:p14="http://schemas.microsoft.com/office/powerpoint/2010/main" val="343381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EFDE5-AE1E-4954-8124-6AD7E3C40871}" type="slidenum">
              <a:rPr lang="en-US" smtClean="0"/>
              <a:t>7</a:t>
            </a:fld>
            <a:endParaRPr lang="en-US"/>
          </a:p>
        </p:txBody>
      </p:sp>
    </p:spTree>
    <p:extLst>
      <p:ext uri="{BB962C8B-B14F-4D97-AF65-F5344CB8AC3E}">
        <p14:creationId xmlns:p14="http://schemas.microsoft.com/office/powerpoint/2010/main" val="307824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made multiple assumptions to help limit the scope of this project. The first of those assumptions was that the design of a propulsion system is optional. As we are focusing on the sensing and controls parts of this project, we felt that development of a propulsion system would </a:t>
            </a:r>
          </a:p>
        </p:txBody>
      </p:sp>
      <p:sp>
        <p:nvSpPr>
          <p:cNvPr id="4" name="Slide Number Placeholder 3"/>
          <p:cNvSpPr>
            <a:spLocks noGrp="1"/>
          </p:cNvSpPr>
          <p:nvPr>
            <p:ph type="sldNum" sz="quarter" idx="5"/>
          </p:nvPr>
        </p:nvSpPr>
        <p:spPr/>
        <p:txBody>
          <a:bodyPr/>
          <a:lstStyle/>
          <a:p>
            <a:fld id="{002EFDE5-AE1E-4954-8124-6AD7E3C40871}" type="slidenum">
              <a:rPr lang="en-US" smtClean="0"/>
              <a:t>8</a:t>
            </a:fld>
            <a:endParaRPr lang="en-US"/>
          </a:p>
        </p:txBody>
      </p:sp>
    </p:spTree>
    <p:extLst>
      <p:ext uri="{BB962C8B-B14F-4D97-AF65-F5344CB8AC3E}">
        <p14:creationId xmlns:p14="http://schemas.microsoft.com/office/powerpoint/2010/main" val="333027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We’ve identified 4 main systems that we will be dealing with in this project, those being the power, sensing, actuation, and structure systems. Each system is broken down into a series of subsystems, with each subsystem serving a specific role in the projectiles operation. We developed these systems and subsystems from our customer needs, where we identified the basic functions of the projectile as interpreted from the responses our customer gave.</a:t>
            </a:r>
          </a:p>
        </p:txBody>
      </p:sp>
      <p:sp>
        <p:nvSpPr>
          <p:cNvPr id="4" name="Slide Number Placeholder 3"/>
          <p:cNvSpPr>
            <a:spLocks noGrp="1"/>
          </p:cNvSpPr>
          <p:nvPr>
            <p:ph type="sldNum" sz="quarter" idx="5"/>
          </p:nvPr>
        </p:nvSpPr>
        <p:spPr/>
        <p:txBody>
          <a:bodyPr/>
          <a:lstStyle/>
          <a:p>
            <a:fld id="{002EFDE5-AE1E-4954-8124-6AD7E3C40871}" type="slidenum">
              <a:rPr lang="en-US" smtClean="0"/>
              <a:t>9</a:t>
            </a:fld>
            <a:endParaRPr lang="en-US"/>
          </a:p>
        </p:txBody>
      </p:sp>
    </p:spTree>
    <p:extLst>
      <p:ext uri="{BB962C8B-B14F-4D97-AF65-F5344CB8AC3E}">
        <p14:creationId xmlns:p14="http://schemas.microsoft.com/office/powerpoint/2010/main" val="116975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power system is split into the storage and transmission subsystems. The power storage subsystem's function is to act as the battery for the rest of the projectile. This subsystem is important because this is where all the projectiles' components will draw energy from. The power transmission subsystem deals with transferring the power from the storage subsystem to the rest of the systems. The power system has close connections to the actuation and sensing systems, since without the power storage and power transmission subsystems they would not be able to operate.</a:t>
            </a:r>
          </a:p>
        </p:txBody>
      </p:sp>
      <p:sp>
        <p:nvSpPr>
          <p:cNvPr id="4" name="Slide Number Placeholder 3"/>
          <p:cNvSpPr>
            <a:spLocks noGrp="1"/>
          </p:cNvSpPr>
          <p:nvPr>
            <p:ph type="sldNum" sz="quarter" idx="5"/>
          </p:nvPr>
        </p:nvSpPr>
        <p:spPr/>
        <p:txBody>
          <a:bodyPr/>
          <a:lstStyle/>
          <a:p>
            <a:fld id="{002EFDE5-AE1E-4954-8124-6AD7E3C40871}" type="slidenum">
              <a:rPr lang="en-US" smtClean="0"/>
              <a:t>10</a:t>
            </a:fld>
            <a:endParaRPr lang="en-US"/>
          </a:p>
        </p:txBody>
      </p:sp>
    </p:spTree>
    <p:extLst>
      <p:ext uri="{BB962C8B-B14F-4D97-AF65-F5344CB8AC3E}">
        <p14:creationId xmlns:p14="http://schemas.microsoft.com/office/powerpoint/2010/main" val="350115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sensing system is broken down into the sensors and signaling subsystems. The sensors subsystem deals with monitoring data from various instruments that provide readouts for important conditions such as velocity, altitude, and flow attachment. The signaling subsystem has two functions, it uses the sensor data for calculations to possible adjustments to the control systems and then transmits the signal to move to the controls system. This system is intertwined with both the power, due to the need for powered instruments and a computer, and the controls system, due to the fact that the controls system relies on signals from this system for adjustments.</a:t>
            </a:r>
          </a:p>
        </p:txBody>
      </p:sp>
      <p:sp>
        <p:nvSpPr>
          <p:cNvPr id="4" name="Slide Number Placeholder 3"/>
          <p:cNvSpPr>
            <a:spLocks noGrp="1"/>
          </p:cNvSpPr>
          <p:nvPr>
            <p:ph type="sldNum" sz="quarter" idx="5"/>
          </p:nvPr>
        </p:nvSpPr>
        <p:spPr/>
        <p:txBody>
          <a:bodyPr/>
          <a:lstStyle/>
          <a:p>
            <a:fld id="{002EFDE5-AE1E-4954-8124-6AD7E3C40871}" type="slidenum">
              <a:rPr lang="en-US" smtClean="0"/>
              <a:t>11</a:t>
            </a:fld>
            <a:endParaRPr lang="en-US"/>
          </a:p>
        </p:txBody>
      </p:sp>
    </p:spTree>
    <p:extLst>
      <p:ext uri="{BB962C8B-B14F-4D97-AF65-F5344CB8AC3E}">
        <p14:creationId xmlns:p14="http://schemas.microsoft.com/office/powerpoint/2010/main" val="22258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0F3E-4A09-436A-9BBB-B046EC34874C}"/>
              </a:ext>
            </a:extLst>
          </p:cNvPr>
          <p:cNvSpPr>
            <a:spLocks noGrp="1"/>
          </p:cNvSpPr>
          <p:nvPr>
            <p:ph type="ctrTitle"/>
          </p:nvPr>
        </p:nvSpPr>
        <p:spPr>
          <a:xfrm>
            <a:off x="838199" y="1122363"/>
            <a:ext cx="10515599" cy="2260355"/>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E146AC5B-A832-438B-B781-FE132E5AAD69}"/>
              </a:ext>
            </a:extLst>
          </p:cNvPr>
          <p:cNvSpPr>
            <a:spLocks noGrp="1"/>
          </p:cNvSpPr>
          <p:nvPr>
            <p:ph type="subTitle" idx="1"/>
          </p:nvPr>
        </p:nvSpPr>
        <p:spPr>
          <a:xfrm>
            <a:off x="838200" y="3602038"/>
            <a:ext cx="10515600" cy="1655762"/>
          </a:xfrm>
        </p:spPr>
        <p:txBody>
          <a:bodyPr/>
          <a:lstStyle>
            <a:lvl1pPr marL="0" indent="0" algn="l">
              <a:buNone/>
              <a:defRPr sz="24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Footer Placeholder 4">
            <a:extLst>
              <a:ext uri="{FF2B5EF4-FFF2-40B4-BE49-F238E27FC236}">
                <a16:creationId xmlns:a16="http://schemas.microsoft.com/office/drawing/2014/main" id="{A2AF1849-F7DF-4428-8791-CDE01476CB79}"/>
              </a:ext>
            </a:extLst>
          </p:cNvPr>
          <p:cNvSpPr>
            <a:spLocks noGrp="1"/>
          </p:cNvSpPr>
          <p:nvPr>
            <p:ph type="ftr" sz="quarter" idx="3"/>
          </p:nvPr>
        </p:nvSpPr>
        <p:spPr>
          <a:xfrm>
            <a:off x="4038600" y="6209024"/>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8" name="Slide Number Placeholder 5">
            <a:extLst>
              <a:ext uri="{FF2B5EF4-FFF2-40B4-BE49-F238E27FC236}">
                <a16:creationId xmlns:a16="http://schemas.microsoft.com/office/drawing/2014/main" id="{A6352D44-B364-42A1-8D5E-BCFA866BC207}"/>
              </a:ext>
            </a:extLst>
          </p:cNvPr>
          <p:cNvSpPr>
            <a:spLocks noGrp="1"/>
          </p:cNvSpPr>
          <p:nvPr>
            <p:ph type="sldNum" sz="quarter" idx="4"/>
          </p:nvPr>
        </p:nvSpPr>
        <p:spPr>
          <a:xfrm>
            <a:off x="11353800" y="6209024"/>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Tree>
    <p:extLst>
      <p:ext uri="{BB962C8B-B14F-4D97-AF65-F5344CB8AC3E}">
        <p14:creationId xmlns:p14="http://schemas.microsoft.com/office/powerpoint/2010/main" val="170593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504D-5BE4-4919-80C3-80C2B9BA8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9A1CB-2668-4894-ADCB-A673B2D15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C6C71-1F51-4083-9B19-7CAAC8613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Footer Placeholder 4">
            <a:extLst>
              <a:ext uri="{FF2B5EF4-FFF2-40B4-BE49-F238E27FC236}">
                <a16:creationId xmlns:a16="http://schemas.microsoft.com/office/drawing/2014/main" id="{CDFEF0BA-0963-43B0-83AE-8D12025965C4}"/>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791B9EA7-BE7C-42BF-9F7B-DB36CF81AC3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7" name="Content Placeholder 2">
            <a:extLst>
              <a:ext uri="{FF2B5EF4-FFF2-40B4-BE49-F238E27FC236}">
                <a16:creationId xmlns:a16="http://schemas.microsoft.com/office/drawing/2014/main" id="{C21362B9-208D-4DB2-99B3-BA7D01212D56}"/>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87826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AC61-1959-44FA-8A93-F4B1FECD3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7A0646-0B52-49E3-9349-C902CFC17E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28A237A-1713-4B4E-961F-D4A79D934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Footer Placeholder 4">
            <a:extLst>
              <a:ext uri="{FF2B5EF4-FFF2-40B4-BE49-F238E27FC236}">
                <a16:creationId xmlns:a16="http://schemas.microsoft.com/office/drawing/2014/main" id="{15B3B4FA-F86C-4A54-AFAB-544DAE57316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7" name="Slide Number Placeholder 5">
            <a:extLst>
              <a:ext uri="{FF2B5EF4-FFF2-40B4-BE49-F238E27FC236}">
                <a16:creationId xmlns:a16="http://schemas.microsoft.com/office/drawing/2014/main" id="{3D9B0C6B-D7A4-47B6-B443-041EBC0AFC54}"/>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8" name="Content Placeholder 2">
            <a:extLst>
              <a:ext uri="{FF2B5EF4-FFF2-40B4-BE49-F238E27FC236}">
                <a16:creationId xmlns:a16="http://schemas.microsoft.com/office/drawing/2014/main" id="{331E84F8-12C5-40E5-A45C-E4BEFB7ED94D}"/>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140468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838200" y="1825625"/>
            <a:ext cx="3474720" cy="409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4404360" y="1825625"/>
            <a:ext cx="6949440" cy="409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1C2CC54A-A1B1-40AC-8006-ABA9B9FC05F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2C7F4A8C-DEC5-477A-A674-4F1B2015B2F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7" name="Content Placeholder 2">
            <a:extLst>
              <a:ext uri="{FF2B5EF4-FFF2-40B4-BE49-F238E27FC236}">
                <a16:creationId xmlns:a16="http://schemas.microsoft.com/office/drawing/2014/main" id="{BD5E60FA-03DC-4DD3-ADB5-558FDAFF1803}"/>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96944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Two-third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28800"/>
            <a:ext cx="3474720" cy="4099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199" y="1828800"/>
            <a:ext cx="6949440" cy="4099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5B3DA184-B0C9-474F-8A7B-BECFCD743D89}"/>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399EE9E5-A378-44F2-BF9B-3202813097B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7" name="Content Placeholder 2">
            <a:extLst>
              <a:ext uri="{FF2B5EF4-FFF2-40B4-BE49-F238E27FC236}">
                <a16:creationId xmlns:a16="http://schemas.microsoft.com/office/drawing/2014/main" id="{F4882E59-CF7D-41E5-88A8-18E87385456E}"/>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952242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ub Heading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5A75-5113-0442-B764-1FD593F8FE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9788" y="1675886"/>
            <a:ext cx="10515600"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D13C29-A3D5-9E4C-B068-E58B25DE406F}"/>
              </a:ext>
            </a:extLst>
          </p:cNvPr>
          <p:cNvSpPr>
            <a:spLocks noGrp="1"/>
          </p:cNvSpPr>
          <p:nvPr>
            <p:ph sz="half" idx="2"/>
          </p:nvPr>
        </p:nvSpPr>
        <p:spPr>
          <a:xfrm>
            <a:off x="839788" y="2337360"/>
            <a:ext cx="3474720" cy="357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7AD8FAD-63EC-D640-8732-76DCA0C4AA69}"/>
              </a:ext>
            </a:extLst>
          </p:cNvPr>
          <p:cNvSpPr>
            <a:spLocks noGrp="1"/>
          </p:cNvSpPr>
          <p:nvPr>
            <p:ph sz="quarter" idx="4"/>
          </p:nvPr>
        </p:nvSpPr>
        <p:spPr>
          <a:xfrm>
            <a:off x="4419600" y="2337360"/>
            <a:ext cx="6935788" cy="357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A54EEF4-638C-4F27-9E79-C445BD2A794D}"/>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C9491CCE-C01C-4615-8BA6-1CD1D608290A}"/>
              </a:ext>
            </a:extLst>
          </p:cNvPr>
          <p:cNvSpPr>
            <a:spLocks noGrp="1"/>
          </p:cNvSpPr>
          <p:nvPr>
            <p:ph type="sldNum" sz="quarter" idx="10"/>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9" name="Content Placeholder 2">
            <a:extLst>
              <a:ext uri="{FF2B5EF4-FFF2-40B4-BE49-F238E27FC236}">
                <a16:creationId xmlns:a16="http://schemas.microsoft.com/office/drawing/2014/main" id="{5A07CFA4-F15B-47EA-AF7F-A6AD3A832D20}"/>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465360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54666"/>
            <a:ext cx="3474720" cy="40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3474720" cy="4061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4358640" y="1854666"/>
            <a:ext cx="3474720" cy="40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2EC4D44-4A53-41D3-8C59-04C89173B82B}"/>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5434E3D2-21FE-4821-84C7-F37A9A655F49}"/>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10" name="Content Placeholder 2">
            <a:extLst>
              <a:ext uri="{FF2B5EF4-FFF2-40B4-BE49-F238E27FC236}">
                <a16:creationId xmlns:a16="http://schemas.microsoft.com/office/drawing/2014/main" id="{F8467819-2C73-41C7-911A-62CAD25D6424}"/>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644453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Bottom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6205728" y="2958660"/>
            <a:ext cx="5148072" cy="2971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725735"/>
            <a:ext cx="10515600" cy="119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2958660"/>
            <a:ext cx="514807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D3272883-C5F6-453F-B642-5AEA9FCD1997}"/>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925BA8CE-14C6-4487-821D-849D15E30170}"/>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10" name="Content Placeholder 2">
            <a:extLst>
              <a:ext uri="{FF2B5EF4-FFF2-40B4-BE49-F238E27FC236}">
                <a16:creationId xmlns:a16="http://schemas.microsoft.com/office/drawing/2014/main" id="{055D11A9-8D12-43A7-91C1-D86FDA27EC0F}"/>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102359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Bottom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10515600" cy="1092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4E81A263-0818-47C6-8419-B105D8EC142F}"/>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1E4EFF03-7379-4634-8CE7-1E50B37A21D1}"/>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11" name="Content Placeholder 2">
            <a:extLst>
              <a:ext uri="{FF2B5EF4-FFF2-40B4-BE49-F238E27FC236}">
                <a16:creationId xmlns:a16="http://schemas.microsoft.com/office/drawing/2014/main" id="{231353FF-A2A6-4825-8E2A-7404D3B1662D}"/>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720846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1804140"/>
            <a:ext cx="3474720" cy="3653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804139"/>
            <a:ext cx="3474720" cy="365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79080" y="1804138"/>
            <a:ext cx="3474720" cy="3653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8200" y="5457498"/>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8640" y="5475891"/>
            <a:ext cx="3474720"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75037" y="5475891"/>
            <a:ext cx="3478763"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Footer Placeholder 4">
            <a:extLst>
              <a:ext uri="{FF2B5EF4-FFF2-40B4-BE49-F238E27FC236}">
                <a16:creationId xmlns:a16="http://schemas.microsoft.com/office/drawing/2014/main" id="{A4D04F55-BE80-4059-BF8A-6F702ADB4413}"/>
              </a:ext>
            </a:extLst>
          </p:cNvPr>
          <p:cNvSpPr>
            <a:spLocks noGrp="1"/>
          </p:cNvSpPr>
          <p:nvPr>
            <p:ph type="ftr" sz="quarter" idx="17"/>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706B4632-E0C2-463B-8EB6-1D869E087FA6}"/>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16" name="Content Placeholder 2">
            <a:extLst>
              <a:ext uri="{FF2B5EF4-FFF2-40B4-BE49-F238E27FC236}">
                <a16:creationId xmlns:a16="http://schemas.microsoft.com/office/drawing/2014/main" id="{3E6AA582-4E7B-49AE-837A-566C2DE0F9DC}"/>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991808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and 2 Row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41248" y="1777261"/>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752600"/>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82128" y="1752600"/>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41248" y="5545217"/>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0882" y="5545217"/>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82128" y="5545217"/>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5CA77C8D-4613-8845-985D-FCB670E2C17C}"/>
              </a:ext>
            </a:extLst>
          </p:cNvPr>
          <p:cNvSpPr>
            <a:spLocks noGrp="1"/>
          </p:cNvSpPr>
          <p:nvPr>
            <p:ph type="body" idx="17"/>
          </p:nvPr>
        </p:nvSpPr>
        <p:spPr>
          <a:xfrm>
            <a:off x="841248" y="3367525"/>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4">
            <a:extLst>
              <a:ext uri="{FF2B5EF4-FFF2-40B4-BE49-F238E27FC236}">
                <a16:creationId xmlns:a16="http://schemas.microsoft.com/office/drawing/2014/main" id="{9ACC2017-E855-D94A-8292-EDAF9ACDEF26}"/>
              </a:ext>
            </a:extLst>
          </p:cNvPr>
          <p:cNvSpPr>
            <a:spLocks noGrp="1"/>
          </p:cNvSpPr>
          <p:nvPr>
            <p:ph type="body" sz="quarter" idx="18"/>
          </p:nvPr>
        </p:nvSpPr>
        <p:spPr>
          <a:xfrm>
            <a:off x="4350882" y="3367525"/>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4">
            <a:extLst>
              <a:ext uri="{FF2B5EF4-FFF2-40B4-BE49-F238E27FC236}">
                <a16:creationId xmlns:a16="http://schemas.microsoft.com/office/drawing/2014/main" id="{9ACC2017-E855-D94A-8292-EDAF9ACDEF26}"/>
              </a:ext>
            </a:extLst>
          </p:cNvPr>
          <p:cNvSpPr>
            <a:spLocks noGrp="1"/>
          </p:cNvSpPr>
          <p:nvPr>
            <p:ph type="body" sz="quarter" idx="19"/>
          </p:nvPr>
        </p:nvSpPr>
        <p:spPr>
          <a:xfrm>
            <a:off x="7882128" y="3367525"/>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2">
            <a:extLst>
              <a:ext uri="{FF2B5EF4-FFF2-40B4-BE49-F238E27FC236}">
                <a16:creationId xmlns:a16="http://schemas.microsoft.com/office/drawing/2014/main" id="{9513AD8B-907E-B14A-9014-DF9D442D1E87}"/>
              </a:ext>
            </a:extLst>
          </p:cNvPr>
          <p:cNvSpPr>
            <a:spLocks noGrp="1"/>
          </p:cNvSpPr>
          <p:nvPr>
            <p:ph sz="half" idx="20"/>
          </p:nvPr>
        </p:nvSpPr>
        <p:spPr>
          <a:xfrm>
            <a:off x="841248" y="3930674"/>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9513AD8B-907E-B14A-9014-DF9D442D1E87}"/>
              </a:ext>
            </a:extLst>
          </p:cNvPr>
          <p:cNvSpPr>
            <a:spLocks noGrp="1"/>
          </p:cNvSpPr>
          <p:nvPr>
            <p:ph sz="half" idx="21"/>
          </p:nvPr>
        </p:nvSpPr>
        <p:spPr>
          <a:xfrm>
            <a:off x="4358640" y="3930673"/>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9513AD8B-907E-B14A-9014-DF9D442D1E87}"/>
              </a:ext>
            </a:extLst>
          </p:cNvPr>
          <p:cNvSpPr>
            <a:spLocks noGrp="1"/>
          </p:cNvSpPr>
          <p:nvPr>
            <p:ph sz="half" idx="22"/>
          </p:nvPr>
        </p:nvSpPr>
        <p:spPr>
          <a:xfrm>
            <a:off x="7882128" y="3930672"/>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Footer Placeholder 4">
            <a:extLst>
              <a:ext uri="{FF2B5EF4-FFF2-40B4-BE49-F238E27FC236}">
                <a16:creationId xmlns:a16="http://schemas.microsoft.com/office/drawing/2014/main" id="{16936372-A19F-455C-B945-16E5A35B7510}"/>
              </a:ext>
            </a:extLst>
          </p:cNvPr>
          <p:cNvSpPr>
            <a:spLocks noGrp="1"/>
          </p:cNvSpPr>
          <p:nvPr>
            <p:ph type="ftr" sz="quarter" idx="2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9" name="Slide Number Placeholder 5">
            <a:extLst>
              <a:ext uri="{FF2B5EF4-FFF2-40B4-BE49-F238E27FC236}">
                <a16:creationId xmlns:a16="http://schemas.microsoft.com/office/drawing/2014/main" id="{8B0ABDF7-8194-447D-A272-1A3DC0216779}"/>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23" name="Content Placeholder 2">
            <a:extLst>
              <a:ext uri="{FF2B5EF4-FFF2-40B4-BE49-F238E27FC236}">
                <a16:creationId xmlns:a16="http://schemas.microsoft.com/office/drawing/2014/main" id="{9A3F2760-6514-4032-8AF5-6083FD049095}"/>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920315708"/>
      </p:ext>
    </p:extLst>
  </p:cSld>
  <p:clrMapOvr>
    <a:masterClrMapping/>
  </p:clrMapOvr>
  <p:extLst>
    <p:ext uri="{DCECCB84-F9BA-43D5-87BE-67443E8EF086}">
      <p15:sldGuideLst xmlns:p15="http://schemas.microsoft.com/office/powerpoint/2012/main">
        <p15:guide id="1" orient="horz" pos="252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0706-718F-4937-AE41-91149A90C7D8}"/>
              </a:ext>
            </a:extLst>
          </p:cNvPr>
          <p:cNvSpPr>
            <a:spLocks noGrp="1"/>
          </p:cNvSpPr>
          <p:nvPr>
            <p:ph type="title"/>
          </p:nvPr>
        </p:nvSpPr>
        <p:spPr>
          <a:xfrm>
            <a:off x="831850" y="68982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C3683-A134-4A73-87DC-7E4AA575ED41}"/>
              </a:ext>
            </a:extLst>
          </p:cNvPr>
          <p:cNvSpPr>
            <a:spLocks noGrp="1"/>
          </p:cNvSpPr>
          <p:nvPr>
            <p:ph type="body" idx="1"/>
          </p:nvPr>
        </p:nvSpPr>
        <p:spPr>
          <a:xfrm>
            <a:off x="831850" y="377177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Footer Placeholder 4">
            <a:extLst>
              <a:ext uri="{FF2B5EF4-FFF2-40B4-BE49-F238E27FC236}">
                <a16:creationId xmlns:a16="http://schemas.microsoft.com/office/drawing/2014/main" id="{7B563618-9649-4CEA-804C-6869F5CE4776}"/>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B3AA7267-3EF8-4D0F-A809-7F7DE091B380}"/>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Tree>
    <p:extLst>
      <p:ext uri="{BB962C8B-B14F-4D97-AF65-F5344CB8AC3E}">
        <p14:creationId xmlns:p14="http://schemas.microsoft.com/office/powerpoint/2010/main" val="962285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7899-E73B-4BF9-A6F6-10BDBA8425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B12140-12DE-4EFB-AB1A-A5EAB1EF41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D305A53-3690-46D2-A104-5A1EEDF081D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3FC9C7AF-C253-42E7-B992-6028FA2225C2}"/>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7" name="Content Placeholder 2">
            <a:extLst>
              <a:ext uri="{FF2B5EF4-FFF2-40B4-BE49-F238E27FC236}">
                <a16:creationId xmlns:a16="http://schemas.microsoft.com/office/drawing/2014/main" id="{BB95E99A-9F80-4C7D-AAC6-2D59D6135ED3}"/>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4125312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3BB56-D9D7-483D-B6AE-4CD0E22D42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2D5739-7C4F-4F55-8B39-9D9B57482A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F880194F-5426-44AE-8F73-1EED54324299}"/>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09B7EBA2-D578-4400-BB2D-8C170D8B55EA}"/>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7" name="Content Placeholder 2">
            <a:extLst>
              <a:ext uri="{FF2B5EF4-FFF2-40B4-BE49-F238E27FC236}">
                <a16:creationId xmlns:a16="http://schemas.microsoft.com/office/drawing/2014/main" id="{CD84267E-569B-4A7C-BE85-D236CF2BBC8A}"/>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444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19" name="Footer Placeholder 4">
            <a:extLst>
              <a:ext uri="{FF2B5EF4-FFF2-40B4-BE49-F238E27FC236}">
                <a16:creationId xmlns:a16="http://schemas.microsoft.com/office/drawing/2014/main" id="{8D711B50-3A59-48A2-A209-B476E7DC43BF}"/>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0" name="Slide Number Placeholder 5">
            <a:extLst>
              <a:ext uri="{FF2B5EF4-FFF2-40B4-BE49-F238E27FC236}">
                <a16:creationId xmlns:a16="http://schemas.microsoft.com/office/drawing/2014/main" id="{D3C81F90-0DC2-4709-914C-368BE8FBB22C}"/>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6" name="Content Placeholder 2">
            <a:extLst>
              <a:ext uri="{FF2B5EF4-FFF2-40B4-BE49-F238E27FC236}">
                <a16:creationId xmlns:a16="http://schemas.microsoft.com/office/drawing/2014/main" id="{49BB8AE0-DD96-4F82-9F50-CC0F857CB122}"/>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64876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C336-3C5F-4475-B913-71AE9D1E1D38}"/>
              </a:ext>
            </a:extLst>
          </p:cNvPr>
          <p:cNvSpPr>
            <a:spLocks noGrp="1"/>
          </p:cNvSpPr>
          <p:nvPr>
            <p:ph type="title"/>
          </p:nvPr>
        </p:nvSpPr>
        <p:spPr/>
        <p:txBody>
          <a:bodyPr/>
          <a:lstStyle/>
          <a:p>
            <a:r>
              <a:rPr lang="en-US"/>
              <a:t>Click to edit Master title style</a:t>
            </a:r>
          </a:p>
        </p:txBody>
      </p:sp>
      <p:sp>
        <p:nvSpPr>
          <p:cNvPr id="12" name="Footer Placeholder 4">
            <a:extLst>
              <a:ext uri="{FF2B5EF4-FFF2-40B4-BE49-F238E27FC236}">
                <a16:creationId xmlns:a16="http://schemas.microsoft.com/office/drawing/2014/main" id="{2AE19DB8-3628-4951-BF6A-AE9F8EE24DA1}"/>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99E47987-E3C3-4EAB-B8FE-3E7B8E195C22}"/>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6" name="Content Placeholder 2">
            <a:extLst>
              <a:ext uri="{FF2B5EF4-FFF2-40B4-BE49-F238E27FC236}">
                <a16:creationId xmlns:a16="http://schemas.microsoft.com/office/drawing/2014/main" id="{46B9EACB-CC9C-4FC1-93B9-07D1FEE48632}"/>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74675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94C2F-79BD-7046-9D8B-099FAA394F43}"/>
              </a:ext>
            </a:extLst>
          </p:cNvPr>
          <p:cNvSpPr>
            <a:spLocks noGrp="1"/>
          </p:cNvSpPr>
          <p:nvPr>
            <p:ph idx="1"/>
          </p:nvPr>
        </p:nvSpPr>
        <p:spPr>
          <a:xfrm>
            <a:off x="838200" y="365125"/>
            <a:ext cx="10515600" cy="5562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E05DEE7E-0EF5-4292-9002-C480C26889A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1DCF93AF-E44B-4AAE-9370-805F844F5DE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6" name="Content Placeholder 2">
            <a:extLst>
              <a:ext uri="{FF2B5EF4-FFF2-40B4-BE49-F238E27FC236}">
                <a16:creationId xmlns:a16="http://schemas.microsoft.com/office/drawing/2014/main" id="{5668053A-9457-4B57-99D3-6FB087AB5CBC}"/>
              </a:ext>
            </a:extLst>
          </p:cNvPr>
          <p:cNvSpPr>
            <a:spLocks noGrp="1"/>
          </p:cNvSpPr>
          <p:nvPr>
            <p:ph sz="quarter" idx="11" hasCustomPrompt="1"/>
          </p:nvPr>
        </p:nvSpPr>
        <p:spPr>
          <a:xfrm>
            <a:off x="10363200" y="5615375"/>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06021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fin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AD58-0FFA-2B49-81D8-FE363DB757EE}"/>
              </a:ext>
            </a:extLst>
          </p:cNvPr>
          <p:cNvSpPr>
            <a:spLocks noGrp="1"/>
          </p:cNvSpPr>
          <p:nvPr>
            <p:ph type="title"/>
          </p:nvPr>
        </p:nvSpPr>
        <p:spPr>
          <a:xfrm>
            <a:off x="831850" y="1923391"/>
            <a:ext cx="10515600" cy="530352"/>
          </a:xfrm>
        </p:spPr>
        <p:txBody>
          <a:bodyPr anchor="b">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AED4B8B8-EA03-6046-961E-F7E0DD0920BC}"/>
              </a:ext>
            </a:extLst>
          </p:cNvPr>
          <p:cNvSpPr>
            <a:spLocks noGrp="1"/>
          </p:cNvSpPr>
          <p:nvPr>
            <p:ph type="body" idx="1"/>
          </p:nvPr>
        </p:nvSpPr>
        <p:spPr>
          <a:xfrm>
            <a:off x="831850" y="2532991"/>
            <a:ext cx="10515600" cy="274302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Footer Placeholder 4">
            <a:extLst>
              <a:ext uri="{FF2B5EF4-FFF2-40B4-BE49-F238E27FC236}">
                <a16:creationId xmlns:a16="http://schemas.microsoft.com/office/drawing/2014/main" id="{04C55961-A15A-41E6-A4EE-D74BD3E26624}"/>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20CC225A-72BE-4CEE-8525-05F018C9EF8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7" name="Content Placeholder 2">
            <a:extLst>
              <a:ext uri="{FF2B5EF4-FFF2-40B4-BE49-F238E27FC236}">
                <a16:creationId xmlns:a16="http://schemas.microsoft.com/office/drawing/2014/main" id="{0CE9AEC4-5BB8-4916-BDC8-522A52E8D834}"/>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2677982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D841-5B96-493E-B5C6-3F11E62C5BB6}"/>
              </a:ext>
            </a:extLst>
          </p:cNvPr>
          <p:cNvSpPr>
            <a:spLocks noGrp="1"/>
          </p:cNvSpPr>
          <p:nvPr>
            <p:ph type="title"/>
          </p:nvPr>
        </p:nvSpPr>
        <p:spPr/>
        <p:txBody>
          <a:bodyPr/>
          <a:lstStyle>
            <a:lvl1pPr>
              <a:defRPr>
                <a:solidFill>
                  <a:schemeClr val="tx1"/>
                </a:solidFill>
                <a:latin typeface="Helvetica"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78A1748-C7E9-47CB-8DD5-CAF35627C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3D92DF03-1E18-4FCB-BA95-7B242DE98A08}"/>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D7901D9B-BF16-4CA6-BB85-435FB4CF4E3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7" name="Content Placeholder 2">
            <a:extLst>
              <a:ext uri="{FF2B5EF4-FFF2-40B4-BE49-F238E27FC236}">
                <a16:creationId xmlns:a16="http://schemas.microsoft.com/office/drawing/2014/main" id="{FFB0A1A3-83F1-45A3-A8BD-BD75513A874F}"/>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43332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10CF-49A2-4213-97AF-DA25A21C4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4EFA5-E202-4E6C-A5F1-B4F64977E9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9B317-CF0E-4FCD-85DA-95449264C7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7460A1F4-B644-4380-85F1-4B428976B7AA}"/>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C0D80D14-F6EE-4B45-9F5F-4118C5C710CA}"/>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8" name="Content Placeholder 2">
            <a:extLst>
              <a:ext uri="{FF2B5EF4-FFF2-40B4-BE49-F238E27FC236}">
                <a16:creationId xmlns:a16="http://schemas.microsoft.com/office/drawing/2014/main" id="{B6090B6B-9E91-41F9-A875-1B4AA3C12B47}"/>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70105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ACC6-4AF3-494E-9FF4-3D6976BB4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8E2F7C-6BF2-447E-A81B-90B3223CC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328602-84F3-432E-BE21-83160E9B91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85E86F-75AC-4737-88D2-678EE1F81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6E115B-0FC4-454F-98C3-C635F8E4D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36E4F578-7476-4C5C-9ADC-184BAF2186DF}"/>
              </a:ext>
            </a:extLst>
          </p:cNvPr>
          <p:cNvSpPr>
            <a:spLocks noGrp="1"/>
          </p:cNvSpPr>
          <p:nvPr>
            <p:ph type="ftr" sz="quarter" idx="10"/>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7" name="Slide Number Placeholder 5">
            <a:extLst>
              <a:ext uri="{FF2B5EF4-FFF2-40B4-BE49-F238E27FC236}">
                <a16:creationId xmlns:a16="http://schemas.microsoft.com/office/drawing/2014/main" id="{A490FDD9-2294-4002-A71D-6A2728037810}"/>
              </a:ext>
            </a:extLst>
          </p:cNvPr>
          <p:cNvSpPr>
            <a:spLocks noGrp="1"/>
          </p:cNvSpPr>
          <p:nvPr>
            <p:ph type="sldNum" sz="quarter" idx="11"/>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9" name="Content Placeholder 2">
            <a:extLst>
              <a:ext uri="{FF2B5EF4-FFF2-40B4-BE49-F238E27FC236}">
                <a16:creationId xmlns:a16="http://schemas.microsoft.com/office/drawing/2014/main" id="{587B4786-381E-4205-B571-76421405C659}"/>
              </a:ext>
            </a:extLst>
          </p:cNvPr>
          <p:cNvSpPr>
            <a:spLocks noGrp="1"/>
          </p:cNvSpPr>
          <p:nvPr>
            <p:ph sz="quarter" idx="12"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203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CA2C76-7C22-478F-8C60-B045B81E3397}"/>
              </a:ext>
            </a:extLst>
          </p:cNvPr>
          <p:cNvSpPr>
            <a:spLocks noGrp="1"/>
          </p:cNvSpPr>
          <p:nvPr>
            <p:ph type="body" idx="1"/>
          </p:nvPr>
        </p:nvSpPr>
        <p:spPr>
          <a:xfrm>
            <a:off x="838200" y="1825625"/>
            <a:ext cx="10515600" cy="4016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4AE1909E-E193-4A1E-8592-B70F4F308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61CB8D19-CBB1-4E6D-A791-578D4ACA168A}"/>
              </a:ext>
            </a:extLst>
          </p:cNvPr>
          <p:cNvSpPr/>
          <p:nvPr/>
        </p:nvSpPr>
        <p:spPr>
          <a:xfrm>
            <a:off x="0" y="5917223"/>
            <a:ext cx="12192000" cy="940777"/>
          </a:xfrm>
          <a:prstGeom prst="rect">
            <a:avLst/>
          </a:prstGeom>
          <a:solidFill>
            <a:srgbClr val="B7B09C">
              <a:alpha val="50196"/>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DE7E104-C647-4D90-BEBC-E4EFF847DEB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204139" y="6114321"/>
            <a:ext cx="2149661" cy="495448"/>
          </a:xfrm>
          <a:prstGeom prst="rect">
            <a:avLst/>
          </a:prstGeom>
        </p:spPr>
      </p:pic>
      <p:sp>
        <p:nvSpPr>
          <p:cNvPr id="19" name="Footer Placeholder 4">
            <a:extLst>
              <a:ext uri="{FF2B5EF4-FFF2-40B4-BE49-F238E27FC236}">
                <a16:creationId xmlns:a16="http://schemas.microsoft.com/office/drawing/2014/main" id="{570C9E5D-3D11-4CEA-B225-546A0FD9A47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0" name="Slide Number Placeholder 5">
            <a:extLst>
              <a:ext uri="{FF2B5EF4-FFF2-40B4-BE49-F238E27FC236}">
                <a16:creationId xmlns:a16="http://schemas.microsoft.com/office/drawing/2014/main" id="{71ED141F-7A10-4EAF-AA91-0BACA62E5D08}"/>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1504101C-439A-4B4A-8615-B63CB065D830}" type="slidenum">
              <a:rPr lang="en-US" smtClean="0"/>
              <a:t>‹#›</a:t>
            </a:fld>
            <a:endParaRPr lang="en-US"/>
          </a:p>
        </p:txBody>
      </p:sp>
      <p:sp>
        <p:nvSpPr>
          <p:cNvPr id="5" name="TextBox 4">
            <a:extLst>
              <a:ext uri="{FF2B5EF4-FFF2-40B4-BE49-F238E27FC236}">
                <a16:creationId xmlns:a16="http://schemas.microsoft.com/office/drawing/2014/main" id="{3F13DF6F-8EBC-44DB-834C-7F7182F04FEB}"/>
              </a:ext>
            </a:extLst>
          </p:cNvPr>
          <p:cNvSpPr txBox="1"/>
          <p:nvPr/>
        </p:nvSpPr>
        <p:spPr>
          <a:xfrm>
            <a:off x="203454" y="6233721"/>
            <a:ext cx="3278462"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Department of Mechanical Engineering</a:t>
            </a:r>
          </a:p>
        </p:txBody>
      </p:sp>
    </p:spTree>
    <p:extLst>
      <p:ext uri="{BB962C8B-B14F-4D97-AF65-F5344CB8AC3E}">
        <p14:creationId xmlns:p14="http://schemas.microsoft.com/office/powerpoint/2010/main" val="1292860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ct val="90000"/>
        </a:lnSpc>
        <a:spcBef>
          <a:spcPct val="0"/>
        </a:spcBef>
        <a:buNone/>
        <a:defRPr sz="4400" b="1" kern="1200">
          <a:solidFill>
            <a:schemeClr val="tx1"/>
          </a:solidFill>
          <a:latin typeface="Helvetica" pitchFamily="2"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59.sv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31.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Slide Number Placeholder 40">
            <a:extLst>
              <a:ext uri="{FF2B5EF4-FFF2-40B4-BE49-F238E27FC236}">
                <a16:creationId xmlns:a16="http://schemas.microsoft.com/office/drawing/2014/main" id="{EA8C3F95-66B5-452D-8153-3216AE056229}"/>
              </a:ext>
            </a:extLst>
          </p:cNvPr>
          <p:cNvSpPr>
            <a:spLocks noGrp="1"/>
          </p:cNvSpPr>
          <p:nvPr>
            <p:ph type="sldNum" sz="quarter" idx="4"/>
          </p:nvPr>
        </p:nvSpPr>
        <p:spPr/>
        <p:txBody>
          <a:bodyPr/>
          <a:lstStyle/>
          <a:p>
            <a:fld id="{1504101C-439A-4B4A-8615-B63CB065D830}" type="slidenum">
              <a:rPr lang="en-US" smtClean="0"/>
              <a:t>1</a:t>
            </a:fld>
            <a:endParaRPr lang="en-US"/>
          </a:p>
        </p:txBody>
      </p:sp>
      <p:sp>
        <p:nvSpPr>
          <p:cNvPr id="2" name="Rectangle 1">
            <a:extLst>
              <a:ext uri="{FF2B5EF4-FFF2-40B4-BE49-F238E27FC236}">
                <a16:creationId xmlns:a16="http://schemas.microsoft.com/office/drawing/2014/main" id="{76374790-2055-45CC-90F4-A0DF3D8E1BEC}"/>
              </a:ext>
            </a:extLst>
          </p:cNvPr>
          <p:cNvSpPr/>
          <p:nvPr/>
        </p:nvSpPr>
        <p:spPr>
          <a:xfrm>
            <a:off x="1" y="0"/>
            <a:ext cx="12192000" cy="1138989"/>
          </a:xfrm>
          <a:prstGeom prst="rect">
            <a:avLst/>
          </a:prstGeom>
          <a:solidFill>
            <a:schemeClr val="tx2">
              <a:alpha val="83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chemeClr val="bg1"/>
                </a:solidFill>
                <a:latin typeface="Helvetica" pitchFamily="2" charset="0"/>
                <a:ea typeface="Tahoma" panose="020B0604030504040204" pitchFamily="34" charset="0"/>
                <a:cs typeface="Tahoma" panose="020B0604030504040204" pitchFamily="34" charset="0"/>
              </a:rPr>
              <a:t>Smart Projectile</a:t>
            </a:r>
          </a:p>
        </p:txBody>
      </p:sp>
      <p:sp>
        <p:nvSpPr>
          <p:cNvPr id="7" name="Rectangle 6">
            <a:extLst>
              <a:ext uri="{FF2B5EF4-FFF2-40B4-BE49-F238E27FC236}">
                <a16:creationId xmlns:a16="http://schemas.microsoft.com/office/drawing/2014/main" id="{8CA289DC-ACE6-4717-BDA4-DB1992DB3EF5}"/>
              </a:ext>
            </a:extLst>
          </p:cNvPr>
          <p:cNvSpPr/>
          <p:nvPr/>
        </p:nvSpPr>
        <p:spPr>
          <a:xfrm>
            <a:off x="0" y="5916168"/>
            <a:ext cx="12192000" cy="941832"/>
          </a:xfrm>
          <a:prstGeom prst="rect">
            <a:avLst/>
          </a:prstGeom>
          <a:solidFill>
            <a:schemeClr val="tx2">
              <a:alpha val="83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Helvetica" pitchFamily="2" charset="0"/>
              </a:rPr>
              <a:t>Jed Fazler | Noah Moffeit | Nicholas Samuda | Robert Smith</a:t>
            </a:r>
          </a:p>
        </p:txBody>
      </p:sp>
    </p:spTree>
    <p:extLst>
      <p:ext uri="{BB962C8B-B14F-4D97-AF65-F5344CB8AC3E}">
        <p14:creationId xmlns:p14="http://schemas.microsoft.com/office/powerpoint/2010/main" val="251729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0216-AB8B-491D-A5A7-D38FF322C58D}"/>
              </a:ext>
            </a:extLst>
          </p:cNvPr>
          <p:cNvSpPr>
            <a:spLocks noGrp="1"/>
          </p:cNvSpPr>
          <p:nvPr>
            <p:ph type="title"/>
          </p:nvPr>
        </p:nvSpPr>
        <p:spPr/>
        <p:txBody>
          <a:bodyPr/>
          <a:lstStyle/>
          <a:p>
            <a:pPr algn="ctr"/>
            <a:r>
              <a:rPr lang="en-US">
                <a:solidFill>
                  <a:schemeClr val="tx1"/>
                </a:solidFill>
              </a:rPr>
              <a:t>Functional Decomposition</a:t>
            </a:r>
          </a:p>
        </p:txBody>
      </p:sp>
      <p:sp>
        <p:nvSpPr>
          <p:cNvPr id="4" name="Content Placeholder 3">
            <a:extLst>
              <a:ext uri="{FF2B5EF4-FFF2-40B4-BE49-F238E27FC236}">
                <a16:creationId xmlns:a16="http://schemas.microsoft.com/office/drawing/2014/main" id="{F172A5BF-4ED7-4B35-A2C1-5CEA565FFE62}"/>
              </a:ext>
            </a:extLst>
          </p:cNvPr>
          <p:cNvSpPr>
            <a:spLocks noGrp="1"/>
          </p:cNvSpPr>
          <p:nvPr>
            <p:ph sz="quarter" idx="11"/>
          </p:nvPr>
        </p:nvSpPr>
        <p:spPr/>
        <p:txBody>
          <a:bodyPr/>
          <a:lstStyle/>
          <a:p>
            <a:r>
              <a:rPr lang="en-US"/>
              <a:t>Jed Fazler</a:t>
            </a:r>
          </a:p>
        </p:txBody>
      </p:sp>
      <p:sp>
        <p:nvSpPr>
          <p:cNvPr id="19" name="Rectangle: Rounded Corners 18">
            <a:extLst>
              <a:ext uri="{FF2B5EF4-FFF2-40B4-BE49-F238E27FC236}">
                <a16:creationId xmlns:a16="http://schemas.microsoft.com/office/drawing/2014/main" id="{42AD816A-A69F-4FE5-89D9-0901368552CA}"/>
              </a:ext>
            </a:extLst>
          </p:cNvPr>
          <p:cNvSpPr/>
          <p:nvPr/>
        </p:nvSpPr>
        <p:spPr>
          <a:xfrm>
            <a:off x="270232" y="4892127"/>
            <a:ext cx="777240" cy="777240"/>
          </a:xfrm>
          <a:prstGeom prst="roundRect">
            <a:avLst/>
          </a:prstGeom>
          <a:gradFill flip="none" rotWithShape="1">
            <a:gsLst>
              <a:gs pos="0">
                <a:schemeClr val="accent5">
                  <a:lumMod val="67000"/>
                  <a:alpha val="25000"/>
                </a:schemeClr>
              </a:gs>
              <a:gs pos="48000">
                <a:schemeClr val="accent5">
                  <a:lumMod val="97000"/>
                  <a:lumOff val="3000"/>
                  <a:alpha val="25000"/>
                </a:schemeClr>
              </a:gs>
              <a:gs pos="100000">
                <a:schemeClr val="accent5">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425E340-00E2-4289-8072-81E2BD5DA341}"/>
              </a:ext>
            </a:extLst>
          </p:cNvPr>
          <p:cNvSpPr/>
          <p:nvPr/>
        </p:nvSpPr>
        <p:spPr>
          <a:xfrm>
            <a:off x="276411" y="1743971"/>
            <a:ext cx="777240" cy="77724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Power with solid fill">
            <a:extLst>
              <a:ext uri="{FF2B5EF4-FFF2-40B4-BE49-F238E27FC236}">
                <a16:creationId xmlns:a16="http://schemas.microsoft.com/office/drawing/2014/main" id="{02019315-DB0F-4AD7-97AB-92452FFA08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675" y="1823606"/>
            <a:ext cx="586710" cy="617970"/>
          </a:xfrm>
          <a:prstGeom prst="rect">
            <a:avLst/>
          </a:prstGeom>
        </p:spPr>
      </p:pic>
      <p:sp>
        <p:nvSpPr>
          <p:cNvPr id="17" name="Rectangle: Rounded Corners 16">
            <a:extLst>
              <a:ext uri="{FF2B5EF4-FFF2-40B4-BE49-F238E27FC236}">
                <a16:creationId xmlns:a16="http://schemas.microsoft.com/office/drawing/2014/main" id="{E434C669-B23A-4459-8B67-B01A74EE6CC2}"/>
              </a:ext>
            </a:extLst>
          </p:cNvPr>
          <p:cNvSpPr/>
          <p:nvPr/>
        </p:nvSpPr>
        <p:spPr>
          <a:xfrm>
            <a:off x="2178993" y="3039256"/>
            <a:ext cx="2286000" cy="68580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Helvetica" panose="020B0604020202020204" pitchFamily="34" charset="0"/>
                <a:cs typeface="Helvetica" panose="020B0604020202020204" pitchFamily="34" charset="0"/>
              </a:rPr>
              <a:t>POWER</a:t>
            </a:r>
          </a:p>
        </p:txBody>
      </p:sp>
      <p:sp>
        <p:nvSpPr>
          <p:cNvPr id="30" name="Rectangle: Rounded Corners 29">
            <a:extLst>
              <a:ext uri="{FF2B5EF4-FFF2-40B4-BE49-F238E27FC236}">
                <a16:creationId xmlns:a16="http://schemas.microsoft.com/office/drawing/2014/main" id="{D3AB0893-E685-4DFA-8E81-7A19D4B6F08F}"/>
              </a:ext>
            </a:extLst>
          </p:cNvPr>
          <p:cNvSpPr/>
          <p:nvPr/>
        </p:nvSpPr>
        <p:spPr>
          <a:xfrm>
            <a:off x="5382596" y="4118626"/>
            <a:ext cx="2305133" cy="779488"/>
          </a:xfrm>
          <a:prstGeom prst="roundRect">
            <a:avLst/>
          </a:prstGeom>
          <a:gradFill>
            <a:gsLst>
              <a:gs pos="0">
                <a:schemeClr val="accent1">
                  <a:lumMod val="67000"/>
                  <a:alpha val="60000"/>
                </a:schemeClr>
              </a:gs>
              <a:gs pos="48000">
                <a:schemeClr val="accent1">
                  <a:lumMod val="97000"/>
                  <a:lumOff val="3000"/>
                  <a:alpha val="60000"/>
                </a:schemeClr>
              </a:gs>
              <a:gs pos="100000">
                <a:schemeClr val="accent1">
                  <a:lumMod val="60000"/>
                  <a:lumOff val="40000"/>
                  <a:alpha val="6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Helvetica" panose="020B0604020202020204" pitchFamily="34" charset="0"/>
                <a:cs typeface="Helvetica" panose="020B0604020202020204" pitchFamily="34" charset="0"/>
              </a:rPr>
              <a:t>Transmission</a:t>
            </a:r>
          </a:p>
        </p:txBody>
      </p:sp>
      <p:sp>
        <p:nvSpPr>
          <p:cNvPr id="31" name="Rectangle: Rounded Corners 30">
            <a:extLst>
              <a:ext uri="{FF2B5EF4-FFF2-40B4-BE49-F238E27FC236}">
                <a16:creationId xmlns:a16="http://schemas.microsoft.com/office/drawing/2014/main" id="{17DC2407-9BA0-4449-8B32-22E519E461BB}"/>
              </a:ext>
            </a:extLst>
          </p:cNvPr>
          <p:cNvSpPr/>
          <p:nvPr/>
        </p:nvSpPr>
        <p:spPr>
          <a:xfrm>
            <a:off x="5382596" y="1977108"/>
            <a:ext cx="2305131" cy="779488"/>
          </a:xfrm>
          <a:prstGeom prst="roundRect">
            <a:avLst/>
          </a:prstGeom>
          <a:gradFill>
            <a:gsLst>
              <a:gs pos="0">
                <a:schemeClr val="accent1">
                  <a:lumMod val="67000"/>
                  <a:alpha val="60000"/>
                </a:schemeClr>
              </a:gs>
              <a:gs pos="48000">
                <a:schemeClr val="accent1">
                  <a:lumMod val="97000"/>
                  <a:lumOff val="3000"/>
                  <a:alpha val="60000"/>
                </a:schemeClr>
              </a:gs>
              <a:gs pos="100000">
                <a:schemeClr val="accent1">
                  <a:lumMod val="60000"/>
                  <a:lumOff val="40000"/>
                  <a:alpha val="6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Helvetica" panose="020B0604020202020204" pitchFamily="34" charset="0"/>
                <a:cs typeface="Helvetica" panose="020B0604020202020204" pitchFamily="34" charset="0"/>
              </a:rPr>
              <a:t>Storage</a:t>
            </a:r>
          </a:p>
        </p:txBody>
      </p:sp>
      <p:sp>
        <p:nvSpPr>
          <p:cNvPr id="32" name="Rectangle: Rounded Corners 31">
            <a:extLst>
              <a:ext uri="{FF2B5EF4-FFF2-40B4-BE49-F238E27FC236}">
                <a16:creationId xmlns:a16="http://schemas.microsoft.com/office/drawing/2014/main" id="{06822279-84E3-4AE9-84CA-7B006F8A498C}"/>
              </a:ext>
            </a:extLst>
          </p:cNvPr>
          <p:cNvSpPr/>
          <p:nvPr/>
        </p:nvSpPr>
        <p:spPr>
          <a:xfrm>
            <a:off x="8527833" y="4112639"/>
            <a:ext cx="2227634" cy="779488"/>
          </a:xfrm>
          <a:prstGeom prst="roundRect">
            <a:avLst/>
          </a:prstGeom>
          <a:gradFill>
            <a:gsLst>
              <a:gs pos="0">
                <a:schemeClr val="accent1">
                  <a:lumMod val="67000"/>
                  <a:alpha val="40000"/>
                </a:schemeClr>
              </a:gs>
              <a:gs pos="48000">
                <a:schemeClr val="accent1">
                  <a:lumMod val="97000"/>
                  <a:lumOff val="3000"/>
                  <a:alpha val="40000"/>
                </a:schemeClr>
              </a:gs>
              <a:gs pos="100000">
                <a:schemeClr val="accent1">
                  <a:lumMod val="60000"/>
                  <a:lumOff val="40000"/>
                  <a:alpha val="4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Transfers power to components</a:t>
            </a:r>
          </a:p>
        </p:txBody>
      </p:sp>
      <p:sp>
        <p:nvSpPr>
          <p:cNvPr id="33" name="Rectangle: Rounded Corners 32">
            <a:extLst>
              <a:ext uri="{FF2B5EF4-FFF2-40B4-BE49-F238E27FC236}">
                <a16:creationId xmlns:a16="http://schemas.microsoft.com/office/drawing/2014/main" id="{B40EE9A3-E2A7-4E13-A563-2207D09E67FD}"/>
              </a:ext>
            </a:extLst>
          </p:cNvPr>
          <p:cNvSpPr/>
          <p:nvPr/>
        </p:nvSpPr>
        <p:spPr>
          <a:xfrm>
            <a:off x="8527833" y="1971121"/>
            <a:ext cx="2227634" cy="779488"/>
          </a:xfrm>
          <a:prstGeom prst="roundRect">
            <a:avLst/>
          </a:prstGeom>
          <a:gradFill>
            <a:gsLst>
              <a:gs pos="0">
                <a:schemeClr val="accent1">
                  <a:lumMod val="67000"/>
                  <a:alpha val="40000"/>
                </a:schemeClr>
              </a:gs>
              <a:gs pos="48000">
                <a:schemeClr val="accent1">
                  <a:lumMod val="97000"/>
                  <a:lumOff val="3000"/>
                  <a:alpha val="40000"/>
                </a:schemeClr>
              </a:gs>
              <a:gs pos="100000">
                <a:schemeClr val="accent1">
                  <a:lumMod val="60000"/>
                  <a:lumOff val="40000"/>
                  <a:alpha val="4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Provides power for components</a:t>
            </a:r>
          </a:p>
        </p:txBody>
      </p:sp>
      <p:cxnSp>
        <p:nvCxnSpPr>
          <p:cNvPr id="34" name="Straight Connector 33">
            <a:extLst>
              <a:ext uri="{FF2B5EF4-FFF2-40B4-BE49-F238E27FC236}">
                <a16:creationId xmlns:a16="http://schemas.microsoft.com/office/drawing/2014/main" id="{3F8F5DDC-EE40-45EB-B5EB-AB2EFCFE9595}"/>
              </a:ext>
            </a:extLst>
          </p:cNvPr>
          <p:cNvCxnSpPr>
            <a:cxnSpLocks/>
            <a:stCxn id="31" idx="3"/>
            <a:endCxn id="33" idx="1"/>
          </p:cNvCxnSpPr>
          <p:nvPr/>
        </p:nvCxnSpPr>
        <p:spPr>
          <a:xfrm flipV="1">
            <a:off x="7687727" y="2360865"/>
            <a:ext cx="840106" cy="5987"/>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663D70F4-4093-4374-B02B-4253B88CBF6E}"/>
              </a:ext>
            </a:extLst>
          </p:cNvPr>
          <p:cNvCxnSpPr>
            <a:cxnSpLocks/>
            <a:stCxn id="30" idx="3"/>
            <a:endCxn id="32" idx="1"/>
          </p:cNvCxnSpPr>
          <p:nvPr/>
        </p:nvCxnSpPr>
        <p:spPr>
          <a:xfrm flipV="1">
            <a:off x="7687729" y="4502383"/>
            <a:ext cx="840104"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7FCAC0-8D67-4E7A-9883-DAD64608E8CB}"/>
              </a:ext>
            </a:extLst>
          </p:cNvPr>
          <p:cNvCxnSpPr>
            <a:cxnSpLocks/>
          </p:cNvCxnSpPr>
          <p:nvPr/>
        </p:nvCxnSpPr>
        <p:spPr>
          <a:xfrm flipH="1" flipV="1">
            <a:off x="4923796" y="2361978"/>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6AC55C-D315-4353-84EB-8B8D37EC4990}"/>
              </a:ext>
            </a:extLst>
          </p:cNvPr>
          <p:cNvCxnSpPr>
            <a:cxnSpLocks/>
          </p:cNvCxnSpPr>
          <p:nvPr/>
        </p:nvCxnSpPr>
        <p:spPr>
          <a:xfrm flipH="1" flipV="1">
            <a:off x="4923796" y="4502383"/>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3624FA5-7E81-4B87-9563-E4F00289304C}"/>
              </a:ext>
            </a:extLst>
          </p:cNvPr>
          <p:cNvCxnSpPr/>
          <p:nvPr/>
        </p:nvCxnSpPr>
        <p:spPr>
          <a:xfrm>
            <a:off x="4923796" y="2360865"/>
            <a:ext cx="0" cy="2141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7C26629-900D-4D7F-A739-DF27CC8B7186}"/>
              </a:ext>
            </a:extLst>
          </p:cNvPr>
          <p:cNvCxnSpPr>
            <a:stCxn id="17" idx="3"/>
          </p:cNvCxnSpPr>
          <p:nvPr/>
        </p:nvCxnSpPr>
        <p:spPr>
          <a:xfrm>
            <a:off x="4464992" y="3382156"/>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2F49FD2F-DF09-4886-B8D5-BF6A4E78DC15}"/>
              </a:ext>
            </a:extLst>
          </p:cNvPr>
          <p:cNvSpPr>
            <a:spLocks noGrp="1"/>
          </p:cNvSpPr>
          <p:nvPr>
            <p:ph type="sldNum" sz="quarter" idx="4"/>
          </p:nvPr>
        </p:nvSpPr>
        <p:spPr/>
        <p:txBody>
          <a:bodyPr/>
          <a:lstStyle/>
          <a:p>
            <a:fld id="{1504101C-439A-4B4A-8615-B63CB065D830}" type="slidenum">
              <a:rPr lang="en-US" smtClean="0"/>
              <a:t>10</a:t>
            </a:fld>
            <a:endParaRPr lang="en-US"/>
          </a:p>
        </p:txBody>
      </p:sp>
      <p:sp>
        <p:nvSpPr>
          <p:cNvPr id="54" name="Rectangle: Rounded Corners 53">
            <a:extLst>
              <a:ext uri="{FF2B5EF4-FFF2-40B4-BE49-F238E27FC236}">
                <a16:creationId xmlns:a16="http://schemas.microsoft.com/office/drawing/2014/main" id="{6B1C671C-4071-4A1F-97DB-4C0E56083A70}"/>
              </a:ext>
            </a:extLst>
          </p:cNvPr>
          <p:cNvSpPr/>
          <p:nvPr/>
        </p:nvSpPr>
        <p:spPr>
          <a:xfrm>
            <a:off x="270232" y="2789633"/>
            <a:ext cx="777240" cy="777240"/>
          </a:xfrm>
          <a:prstGeom prst="roundRect">
            <a:avLst/>
          </a:prstGeom>
          <a:gradFill flip="none" rotWithShape="1">
            <a:gsLst>
              <a:gs pos="0">
                <a:schemeClr val="accent4">
                  <a:lumMod val="67000"/>
                  <a:alpha val="25000"/>
                </a:schemeClr>
              </a:gs>
              <a:gs pos="48000">
                <a:schemeClr val="accent4">
                  <a:lumMod val="97000"/>
                  <a:lumOff val="3000"/>
                  <a:alpha val="25000"/>
                </a:schemeClr>
              </a:gs>
              <a:gs pos="100000">
                <a:schemeClr val="accent4">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AAE86DCB-E1F0-49BC-A300-94CECF206543}"/>
              </a:ext>
            </a:extLst>
          </p:cNvPr>
          <p:cNvGrpSpPr>
            <a:grpSpLocks noChangeAspect="1"/>
          </p:cNvGrpSpPr>
          <p:nvPr/>
        </p:nvGrpSpPr>
        <p:grpSpPr>
          <a:xfrm>
            <a:off x="412312" y="2918578"/>
            <a:ext cx="493079" cy="519350"/>
            <a:chOff x="8048625" y="2644412"/>
            <a:chExt cx="1828800" cy="1828800"/>
          </a:xfrm>
        </p:grpSpPr>
        <p:sp>
          <p:nvSpPr>
            <p:cNvPr id="56" name="Oval 55">
              <a:extLst>
                <a:ext uri="{FF2B5EF4-FFF2-40B4-BE49-F238E27FC236}">
                  <a16:creationId xmlns:a16="http://schemas.microsoft.com/office/drawing/2014/main" id="{F4870EFD-BC87-4B6F-9788-18F80BEF1235}"/>
                </a:ext>
              </a:extLst>
            </p:cNvPr>
            <p:cNvSpPr>
              <a:spLocks noChangeAspect="1"/>
            </p:cNvSpPr>
            <p:nvPr/>
          </p:nvSpPr>
          <p:spPr>
            <a:xfrm>
              <a:off x="8048625" y="2644412"/>
              <a:ext cx="1828800" cy="18288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Oval 56">
              <a:extLst>
                <a:ext uri="{FF2B5EF4-FFF2-40B4-BE49-F238E27FC236}">
                  <a16:creationId xmlns:a16="http://schemas.microsoft.com/office/drawing/2014/main" id="{70E54F50-F6C1-4E20-8F27-C3EF94A54A80}"/>
                </a:ext>
              </a:extLst>
            </p:cNvPr>
            <p:cNvSpPr>
              <a:spLocks noChangeAspect="1"/>
            </p:cNvSpPr>
            <p:nvPr/>
          </p:nvSpPr>
          <p:spPr>
            <a:xfrm>
              <a:off x="8277225" y="2873012"/>
              <a:ext cx="1371600" cy="13716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Oval 57">
              <a:extLst>
                <a:ext uri="{FF2B5EF4-FFF2-40B4-BE49-F238E27FC236}">
                  <a16:creationId xmlns:a16="http://schemas.microsoft.com/office/drawing/2014/main" id="{DC8F1ADF-C2A2-44F9-88BE-D77315CF5E02}"/>
                </a:ext>
              </a:extLst>
            </p:cNvPr>
            <p:cNvSpPr>
              <a:spLocks noChangeAspect="1"/>
            </p:cNvSpPr>
            <p:nvPr/>
          </p:nvSpPr>
          <p:spPr>
            <a:xfrm>
              <a:off x="8505825" y="3101612"/>
              <a:ext cx="914400" cy="9144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a:extLst>
                <a:ext uri="{FF2B5EF4-FFF2-40B4-BE49-F238E27FC236}">
                  <a16:creationId xmlns:a16="http://schemas.microsoft.com/office/drawing/2014/main" id="{F6BE47F7-9A29-4838-928F-4A545576D15A}"/>
                </a:ext>
              </a:extLst>
            </p:cNvPr>
            <p:cNvSpPr>
              <a:spLocks noChangeAspect="1"/>
            </p:cNvSpPr>
            <p:nvPr/>
          </p:nvSpPr>
          <p:spPr>
            <a:xfrm>
              <a:off x="8734425" y="3330212"/>
              <a:ext cx="457200" cy="4572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60" name="Straight Connector 59">
              <a:extLst>
                <a:ext uri="{FF2B5EF4-FFF2-40B4-BE49-F238E27FC236}">
                  <a16:creationId xmlns:a16="http://schemas.microsoft.com/office/drawing/2014/main" id="{ADC6FE3E-F33A-490B-A816-ADF47DA6793C}"/>
                </a:ext>
              </a:extLst>
            </p:cNvPr>
            <p:cNvCxnSpPr>
              <a:stCxn id="56" idx="0"/>
              <a:endCxn id="56" idx="4"/>
            </p:cNvCxnSpPr>
            <p:nvPr/>
          </p:nvCxnSpPr>
          <p:spPr>
            <a:xfrm>
              <a:off x="8963025" y="2644412"/>
              <a:ext cx="0" cy="1828800"/>
            </a:xfrm>
            <a:prstGeom prst="line">
              <a:avLst/>
            </a:prstGeom>
            <a:ln w="22606">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4B9023B-44AB-4E4F-914E-57B2BF2020D1}"/>
                </a:ext>
              </a:extLst>
            </p:cNvPr>
            <p:cNvCxnSpPr>
              <a:stCxn id="56" idx="2"/>
              <a:endCxn id="56" idx="6"/>
            </p:cNvCxnSpPr>
            <p:nvPr/>
          </p:nvCxnSpPr>
          <p:spPr>
            <a:xfrm>
              <a:off x="8048625" y="3558812"/>
              <a:ext cx="1828800" cy="0"/>
            </a:xfrm>
            <a:prstGeom prst="line">
              <a:avLst/>
            </a:prstGeom>
            <a:ln w="22606">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0D84E7F3-B75F-4902-94F0-179B7E1C7CD1}"/>
              </a:ext>
            </a:extLst>
          </p:cNvPr>
          <p:cNvGrpSpPr/>
          <p:nvPr/>
        </p:nvGrpSpPr>
        <p:grpSpPr>
          <a:xfrm>
            <a:off x="276411" y="3846465"/>
            <a:ext cx="777240" cy="777240"/>
            <a:chOff x="276411" y="3846465"/>
            <a:chExt cx="777240" cy="777240"/>
          </a:xfrm>
        </p:grpSpPr>
        <p:sp>
          <p:nvSpPr>
            <p:cNvPr id="63" name="Rectangle: Rounded Corners 62">
              <a:extLst>
                <a:ext uri="{FF2B5EF4-FFF2-40B4-BE49-F238E27FC236}">
                  <a16:creationId xmlns:a16="http://schemas.microsoft.com/office/drawing/2014/main" id="{5EB41A2D-76A3-4910-BDEC-062D86EC470B}"/>
                </a:ext>
              </a:extLst>
            </p:cNvPr>
            <p:cNvSpPr/>
            <p:nvPr/>
          </p:nvSpPr>
          <p:spPr>
            <a:xfrm>
              <a:off x="276411" y="3846465"/>
              <a:ext cx="777240" cy="777240"/>
            </a:xfrm>
            <a:prstGeom prst="roundRect">
              <a:avLst/>
            </a:prstGeom>
            <a:gradFill flip="none" rotWithShape="1">
              <a:gsLst>
                <a:gs pos="0">
                  <a:schemeClr val="accent3">
                    <a:lumMod val="67000"/>
                    <a:alpha val="25000"/>
                  </a:schemeClr>
                </a:gs>
                <a:gs pos="48000">
                  <a:schemeClr val="accent3">
                    <a:lumMod val="97000"/>
                    <a:lumOff val="3000"/>
                    <a:alpha val="25000"/>
                  </a:schemeClr>
                </a:gs>
                <a:gs pos="100000">
                  <a:schemeClr val="accent3">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26D13CEF-0E89-4CA0-902D-5D58FC85D0F2}"/>
                </a:ext>
              </a:extLst>
            </p:cNvPr>
            <p:cNvGrpSpPr/>
            <p:nvPr/>
          </p:nvGrpSpPr>
          <p:grpSpPr>
            <a:xfrm>
              <a:off x="480120" y="3959159"/>
              <a:ext cx="473416" cy="607325"/>
              <a:chOff x="8356600" y="1190680"/>
              <a:chExt cx="1966382" cy="2137989"/>
            </a:xfrm>
            <a:solidFill>
              <a:schemeClr val="bg1">
                <a:alpha val="25098"/>
              </a:schemeClr>
            </a:solidFill>
          </p:grpSpPr>
          <p:sp>
            <p:nvSpPr>
              <p:cNvPr id="65" name="Oval 64">
                <a:extLst>
                  <a:ext uri="{FF2B5EF4-FFF2-40B4-BE49-F238E27FC236}">
                    <a16:creationId xmlns:a16="http://schemas.microsoft.com/office/drawing/2014/main" id="{683FDB79-4B1F-4419-A74E-9F9B0CD4CB70}"/>
                  </a:ext>
                </a:extLst>
              </p:cNvPr>
              <p:cNvSpPr/>
              <p:nvPr/>
            </p:nvSpPr>
            <p:spPr>
              <a:xfrm>
                <a:off x="8365067" y="1682989"/>
                <a:ext cx="228600" cy="2286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9B7518D-A08B-467C-BE80-8EF3B0FED06B}"/>
                  </a:ext>
                </a:extLst>
              </p:cNvPr>
              <p:cNvSpPr/>
              <p:nvPr/>
            </p:nvSpPr>
            <p:spPr>
              <a:xfrm>
                <a:off x="8356600" y="2597389"/>
                <a:ext cx="228600" cy="2286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40BD26CD-A5E5-4491-ABAF-CB944E5D3564}"/>
                  </a:ext>
                </a:extLst>
              </p:cNvPr>
              <p:cNvSpPr/>
              <p:nvPr/>
            </p:nvSpPr>
            <p:spPr>
              <a:xfrm>
                <a:off x="9408582" y="1797289"/>
                <a:ext cx="914400" cy="9144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C2B17B92-8FE8-4553-96BF-701D70D12DA6}"/>
                  </a:ext>
                </a:extLst>
              </p:cNvPr>
              <p:cNvSpPr/>
              <p:nvPr/>
            </p:nvSpPr>
            <p:spPr>
              <a:xfrm>
                <a:off x="9728620" y="2423344"/>
                <a:ext cx="274320" cy="89139"/>
              </a:xfrm>
              <a:prstGeom prst="rect">
                <a:avLst/>
              </a:prstGeom>
              <a:solidFill>
                <a:srgbClr val="000000">
                  <a:alpha val="25098"/>
                </a:srgbClr>
              </a:solid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C245DB6-A8FA-4BFB-B31F-C7A95155DBA6}"/>
                  </a:ext>
                </a:extLst>
              </p:cNvPr>
              <p:cNvSpPr/>
              <p:nvPr/>
            </p:nvSpPr>
            <p:spPr>
              <a:xfrm rot="5400000">
                <a:off x="9728621" y="18752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rgbClr val="000000">
                  <a:alpha val="25098"/>
                </a:srgbClr>
              </a:solid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ADD9DF93-E858-4981-9C48-356E06968FF1}"/>
                  </a:ext>
                </a:extLst>
              </p:cNvPr>
              <p:cNvSpPr/>
              <p:nvPr/>
            </p:nvSpPr>
            <p:spPr>
              <a:xfrm>
                <a:off x="8445288" y="11906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1CAEA583-8B44-46AA-8877-C70F6AC7A344}"/>
                  </a:ext>
                </a:extLst>
              </p:cNvPr>
              <p:cNvSpPr/>
              <p:nvPr/>
            </p:nvSpPr>
            <p:spPr>
              <a:xfrm flipV="1">
                <a:off x="8443171" y="27334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a:extLst>
                  <a:ext uri="{FF2B5EF4-FFF2-40B4-BE49-F238E27FC236}">
                    <a16:creationId xmlns:a16="http://schemas.microsoft.com/office/drawing/2014/main" id="{03A35E16-4AD3-465F-A67F-E210972F05B8}"/>
                  </a:ext>
                </a:extLst>
              </p:cNvPr>
              <p:cNvSpPr/>
              <p:nvPr/>
            </p:nvSpPr>
            <p:spPr>
              <a:xfrm rot="1341925">
                <a:off x="8650050" y="1764811"/>
                <a:ext cx="63500" cy="876300"/>
              </a:xfrm>
              <a:prstGeom prst="rect">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3" name="Graphic 72" descr="Building Brick Wall with solid fill">
            <a:extLst>
              <a:ext uri="{FF2B5EF4-FFF2-40B4-BE49-F238E27FC236}">
                <a16:creationId xmlns:a16="http://schemas.microsoft.com/office/drawing/2014/main" id="{E5D7E422-4025-4101-988F-B9723377A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232" y="4882649"/>
            <a:ext cx="777240" cy="777240"/>
          </a:xfrm>
          <a:prstGeom prst="rect">
            <a:avLst/>
          </a:prstGeom>
        </p:spPr>
      </p:pic>
    </p:spTree>
    <p:extLst>
      <p:ext uri="{BB962C8B-B14F-4D97-AF65-F5344CB8AC3E}">
        <p14:creationId xmlns:p14="http://schemas.microsoft.com/office/powerpoint/2010/main" val="350917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AE3B-5685-4ED1-8D54-E669FC9517B2}"/>
              </a:ext>
            </a:extLst>
          </p:cNvPr>
          <p:cNvSpPr>
            <a:spLocks noGrp="1"/>
          </p:cNvSpPr>
          <p:nvPr>
            <p:ph type="title"/>
          </p:nvPr>
        </p:nvSpPr>
        <p:spPr/>
        <p:txBody>
          <a:bodyPr/>
          <a:lstStyle/>
          <a:p>
            <a:pPr algn="ctr"/>
            <a:r>
              <a:rPr lang="en-US">
                <a:solidFill>
                  <a:schemeClr val="tx1"/>
                </a:solidFill>
              </a:rPr>
              <a:t>Functional Decomposition</a:t>
            </a:r>
          </a:p>
        </p:txBody>
      </p:sp>
      <p:sp>
        <p:nvSpPr>
          <p:cNvPr id="4" name="Content Placeholder 3">
            <a:extLst>
              <a:ext uri="{FF2B5EF4-FFF2-40B4-BE49-F238E27FC236}">
                <a16:creationId xmlns:a16="http://schemas.microsoft.com/office/drawing/2014/main" id="{08E778F6-65B4-45AE-9BCB-D37BAEB123FD}"/>
              </a:ext>
            </a:extLst>
          </p:cNvPr>
          <p:cNvSpPr>
            <a:spLocks noGrp="1"/>
          </p:cNvSpPr>
          <p:nvPr>
            <p:ph sz="quarter" idx="11"/>
          </p:nvPr>
        </p:nvSpPr>
        <p:spPr/>
        <p:txBody>
          <a:bodyPr/>
          <a:lstStyle/>
          <a:p>
            <a:r>
              <a:rPr lang="en-US"/>
              <a:t>Jed Fazler</a:t>
            </a:r>
          </a:p>
        </p:txBody>
      </p:sp>
      <p:sp>
        <p:nvSpPr>
          <p:cNvPr id="34" name="Rectangle: Rounded Corners 33">
            <a:extLst>
              <a:ext uri="{FF2B5EF4-FFF2-40B4-BE49-F238E27FC236}">
                <a16:creationId xmlns:a16="http://schemas.microsoft.com/office/drawing/2014/main" id="{4E039BE8-2740-4DB1-98F3-D0A51A839116}"/>
              </a:ext>
            </a:extLst>
          </p:cNvPr>
          <p:cNvSpPr/>
          <p:nvPr/>
        </p:nvSpPr>
        <p:spPr>
          <a:xfrm>
            <a:off x="2178993" y="3039256"/>
            <a:ext cx="2286000" cy="6858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Helvetica" panose="020B0604020202020204" pitchFamily="34" charset="0"/>
                <a:cs typeface="Helvetica" panose="020B0604020202020204" pitchFamily="34" charset="0"/>
              </a:rPr>
              <a:t>SENSING</a:t>
            </a:r>
          </a:p>
        </p:txBody>
      </p:sp>
      <p:sp>
        <p:nvSpPr>
          <p:cNvPr id="35" name="Rectangle: Rounded Corners 34">
            <a:extLst>
              <a:ext uri="{FF2B5EF4-FFF2-40B4-BE49-F238E27FC236}">
                <a16:creationId xmlns:a16="http://schemas.microsoft.com/office/drawing/2014/main" id="{53C0FBAA-2737-4C32-BF0F-DF19E976A704}"/>
              </a:ext>
            </a:extLst>
          </p:cNvPr>
          <p:cNvSpPr/>
          <p:nvPr/>
        </p:nvSpPr>
        <p:spPr>
          <a:xfrm>
            <a:off x="5382597" y="4118626"/>
            <a:ext cx="2227634" cy="779488"/>
          </a:xfrm>
          <a:prstGeom prst="roundRect">
            <a:avLst/>
          </a:prstGeom>
          <a:gradFill>
            <a:gsLst>
              <a:gs pos="0">
                <a:schemeClr val="accent4">
                  <a:lumMod val="67000"/>
                  <a:alpha val="60000"/>
                </a:schemeClr>
              </a:gs>
              <a:gs pos="48000">
                <a:schemeClr val="accent4">
                  <a:lumMod val="97000"/>
                  <a:lumOff val="3000"/>
                  <a:alpha val="60000"/>
                </a:schemeClr>
              </a:gs>
              <a:gs pos="100000">
                <a:schemeClr val="accent4">
                  <a:lumMod val="60000"/>
                  <a:lumOff val="40000"/>
                  <a:alpha val="6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Helvetica" panose="020B0604020202020204" pitchFamily="34" charset="0"/>
                <a:cs typeface="Helvetica" panose="020B0604020202020204" pitchFamily="34" charset="0"/>
              </a:rPr>
              <a:t>Signaling</a:t>
            </a:r>
          </a:p>
        </p:txBody>
      </p:sp>
      <p:sp>
        <p:nvSpPr>
          <p:cNvPr id="36" name="Rectangle: Rounded Corners 35">
            <a:extLst>
              <a:ext uri="{FF2B5EF4-FFF2-40B4-BE49-F238E27FC236}">
                <a16:creationId xmlns:a16="http://schemas.microsoft.com/office/drawing/2014/main" id="{D99BBFD1-A42F-47F0-8301-7351DA4426DC}"/>
              </a:ext>
            </a:extLst>
          </p:cNvPr>
          <p:cNvSpPr/>
          <p:nvPr/>
        </p:nvSpPr>
        <p:spPr>
          <a:xfrm>
            <a:off x="5382597" y="1977108"/>
            <a:ext cx="2227634" cy="779488"/>
          </a:xfrm>
          <a:prstGeom prst="roundRect">
            <a:avLst/>
          </a:prstGeom>
          <a:gradFill>
            <a:gsLst>
              <a:gs pos="0">
                <a:schemeClr val="accent4">
                  <a:lumMod val="67000"/>
                  <a:alpha val="60000"/>
                </a:schemeClr>
              </a:gs>
              <a:gs pos="48000">
                <a:schemeClr val="accent4">
                  <a:lumMod val="97000"/>
                  <a:lumOff val="3000"/>
                  <a:alpha val="60000"/>
                </a:schemeClr>
              </a:gs>
              <a:gs pos="100000">
                <a:schemeClr val="accent4">
                  <a:lumMod val="60000"/>
                  <a:lumOff val="40000"/>
                  <a:alpha val="6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Helvetica" panose="020B0604020202020204" pitchFamily="34" charset="0"/>
                <a:cs typeface="Helvetica" panose="020B0604020202020204" pitchFamily="34" charset="0"/>
              </a:rPr>
              <a:t>Sensors</a:t>
            </a:r>
          </a:p>
        </p:txBody>
      </p:sp>
      <p:sp>
        <p:nvSpPr>
          <p:cNvPr id="38" name="Rectangle: Rounded Corners 37">
            <a:extLst>
              <a:ext uri="{FF2B5EF4-FFF2-40B4-BE49-F238E27FC236}">
                <a16:creationId xmlns:a16="http://schemas.microsoft.com/office/drawing/2014/main" id="{DFF64306-3F2A-43CA-B0B3-68D0AEE93F1B}"/>
              </a:ext>
            </a:extLst>
          </p:cNvPr>
          <p:cNvSpPr/>
          <p:nvPr/>
        </p:nvSpPr>
        <p:spPr>
          <a:xfrm>
            <a:off x="8527833" y="4112639"/>
            <a:ext cx="2227634" cy="779488"/>
          </a:xfrm>
          <a:prstGeom prst="roundRect">
            <a:avLst/>
          </a:prstGeom>
          <a:gradFill>
            <a:gsLst>
              <a:gs pos="0">
                <a:schemeClr val="accent4">
                  <a:lumMod val="67000"/>
                  <a:alpha val="40000"/>
                </a:schemeClr>
              </a:gs>
              <a:gs pos="48000">
                <a:schemeClr val="accent4">
                  <a:lumMod val="97000"/>
                  <a:lumOff val="3000"/>
                  <a:alpha val="40000"/>
                </a:schemeClr>
              </a:gs>
              <a:gs pos="100000">
                <a:schemeClr val="accent4">
                  <a:lumMod val="60000"/>
                  <a:lumOff val="40000"/>
                  <a:alpha val="4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Transmits response signal</a:t>
            </a:r>
          </a:p>
        </p:txBody>
      </p:sp>
      <p:sp>
        <p:nvSpPr>
          <p:cNvPr id="39" name="Rectangle: Rounded Corners 38">
            <a:extLst>
              <a:ext uri="{FF2B5EF4-FFF2-40B4-BE49-F238E27FC236}">
                <a16:creationId xmlns:a16="http://schemas.microsoft.com/office/drawing/2014/main" id="{6509558C-A5D8-46FB-8FF0-BAB0A7701497}"/>
              </a:ext>
            </a:extLst>
          </p:cNvPr>
          <p:cNvSpPr/>
          <p:nvPr/>
        </p:nvSpPr>
        <p:spPr>
          <a:xfrm>
            <a:off x="8527833" y="1971121"/>
            <a:ext cx="2227634" cy="779488"/>
          </a:xfrm>
          <a:prstGeom prst="roundRect">
            <a:avLst/>
          </a:prstGeom>
          <a:gradFill>
            <a:gsLst>
              <a:gs pos="0">
                <a:schemeClr val="accent4">
                  <a:lumMod val="67000"/>
                  <a:alpha val="40000"/>
                </a:schemeClr>
              </a:gs>
              <a:gs pos="48000">
                <a:schemeClr val="accent4">
                  <a:lumMod val="97000"/>
                  <a:lumOff val="3000"/>
                  <a:alpha val="40000"/>
                </a:schemeClr>
              </a:gs>
              <a:gs pos="100000">
                <a:schemeClr val="accent4">
                  <a:lumMod val="60000"/>
                  <a:lumOff val="40000"/>
                  <a:alpha val="4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Monitors sensor data</a:t>
            </a:r>
          </a:p>
        </p:txBody>
      </p:sp>
      <p:cxnSp>
        <p:nvCxnSpPr>
          <p:cNvPr id="41" name="Straight Connector 40">
            <a:extLst>
              <a:ext uri="{FF2B5EF4-FFF2-40B4-BE49-F238E27FC236}">
                <a16:creationId xmlns:a16="http://schemas.microsoft.com/office/drawing/2014/main" id="{280C85D9-5C4F-44AB-A5A6-0B911B243A64}"/>
              </a:ext>
            </a:extLst>
          </p:cNvPr>
          <p:cNvCxnSpPr>
            <a:stCxn id="36" idx="3"/>
            <a:endCxn id="39" idx="1"/>
          </p:cNvCxnSpPr>
          <p:nvPr/>
        </p:nvCxnSpPr>
        <p:spPr>
          <a:xfrm flipV="1">
            <a:off x="7610231" y="2360865"/>
            <a:ext cx="917602" cy="5987"/>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D6DED36-F704-494A-B83D-7884719935EB}"/>
              </a:ext>
            </a:extLst>
          </p:cNvPr>
          <p:cNvCxnSpPr>
            <a:stCxn id="35" idx="3"/>
            <a:endCxn id="38" idx="1"/>
          </p:cNvCxnSpPr>
          <p:nvPr/>
        </p:nvCxnSpPr>
        <p:spPr>
          <a:xfrm flipV="1">
            <a:off x="7610231" y="4502383"/>
            <a:ext cx="917602"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AEBA26DA-3F8B-45BF-B911-7884CE793EF9}"/>
              </a:ext>
            </a:extLst>
          </p:cNvPr>
          <p:cNvSpPr/>
          <p:nvPr/>
        </p:nvSpPr>
        <p:spPr>
          <a:xfrm>
            <a:off x="8527833" y="3038886"/>
            <a:ext cx="2227634" cy="779488"/>
          </a:xfrm>
          <a:prstGeom prst="roundRect">
            <a:avLst/>
          </a:prstGeom>
          <a:gradFill>
            <a:gsLst>
              <a:gs pos="0">
                <a:schemeClr val="accent4">
                  <a:lumMod val="67000"/>
                  <a:alpha val="40000"/>
                </a:schemeClr>
              </a:gs>
              <a:gs pos="48000">
                <a:schemeClr val="accent4">
                  <a:lumMod val="97000"/>
                  <a:lumOff val="3000"/>
                  <a:alpha val="40000"/>
                </a:schemeClr>
              </a:gs>
              <a:gs pos="100000">
                <a:schemeClr val="accent4">
                  <a:lumMod val="60000"/>
                  <a:lumOff val="40000"/>
                  <a:alpha val="4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Interprets sensor data</a:t>
            </a:r>
          </a:p>
        </p:txBody>
      </p:sp>
      <p:cxnSp>
        <p:nvCxnSpPr>
          <p:cNvPr id="46" name="Straight Connector 45">
            <a:extLst>
              <a:ext uri="{FF2B5EF4-FFF2-40B4-BE49-F238E27FC236}">
                <a16:creationId xmlns:a16="http://schemas.microsoft.com/office/drawing/2014/main" id="{14377606-E244-4A73-8CBA-F58F6071CB40}"/>
              </a:ext>
            </a:extLst>
          </p:cNvPr>
          <p:cNvCxnSpPr>
            <a:stCxn id="44" idx="1"/>
          </p:cNvCxnSpPr>
          <p:nvPr/>
        </p:nvCxnSpPr>
        <p:spPr>
          <a:xfrm flipH="1">
            <a:off x="8069032" y="3428630"/>
            <a:ext cx="4588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45B8087-7795-4DEB-9821-46761C4A7611}"/>
              </a:ext>
            </a:extLst>
          </p:cNvPr>
          <p:cNvCxnSpPr/>
          <p:nvPr/>
        </p:nvCxnSpPr>
        <p:spPr>
          <a:xfrm>
            <a:off x="8069032" y="3434618"/>
            <a:ext cx="0" cy="10677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5574474-B668-40D1-B87D-181F0913A49C}"/>
              </a:ext>
            </a:extLst>
          </p:cNvPr>
          <p:cNvCxnSpPr>
            <a:cxnSpLocks/>
          </p:cNvCxnSpPr>
          <p:nvPr/>
        </p:nvCxnSpPr>
        <p:spPr>
          <a:xfrm flipH="1" flipV="1">
            <a:off x="4923796" y="2361978"/>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E96AA2B-54AA-45C0-B883-C207886A6228}"/>
              </a:ext>
            </a:extLst>
          </p:cNvPr>
          <p:cNvCxnSpPr>
            <a:cxnSpLocks/>
          </p:cNvCxnSpPr>
          <p:nvPr/>
        </p:nvCxnSpPr>
        <p:spPr>
          <a:xfrm flipH="1" flipV="1">
            <a:off x="4923796" y="4502383"/>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D1B614D-9009-4510-B541-85E44E9EBDC7}"/>
              </a:ext>
            </a:extLst>
          </p:cNvPr>
          <p:cNvCxnSpPr/>
          <p:nvPr/>
        </p:nvCxnSpPr>
        <p:spPr>
          <a:xfrm>
            <a:off x="4923796" y="2360865"/>
            <a:ext cx="0" cy="2141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E2A543E-E71B-4ECE-86FC-C49FAAF6A8AD}"/>
              </a:ext>
            </a:extLst>
          </p:cNvPr>
          <p:cNvCxnSpPr>
            <a:stCxn id="34" idx="3"/>
          </p:cNvCxnSpPr>
          <p:nvPr/>
        </p:nvCxnSpPr>
        <p:spPr>
          <a:xfrm>
            <a:off x="4464992" y="3382156"/>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Rounded Corners 86">
            <a:extLst>
              <a:ext uri="{FF2B5EF4-FFF2-40B4-BE49-F238E27FC236}">
                <a16:creationId xmlns:a16="http://schemas.microsoft.com/office/drawing/2014/main" id="{0848E6DF-4F0F-4AD4-BCE8-18CAD1D5FFC9}"/>
              </a:ext>
            </a:extLst>
          </p:cNvPr>
          <p:cNvSpPr/>
          <p:nvPr/>
        </p:nvSpPr>
        <p:spPr>
          <a:xfrm>
            <a:off x="276410" y="4892127"/>
            <a:ext cx="777240" cy="777240"/>
          </a:xfrm>
          <a:prstGeom prst="roundRect">
            <a:avLst/>
          </a:prstGeom>
          <a:gradFill flip="none" rotWithShape="1">
            <a:gsLst>
              <a:gs pos="0">
                <a:schemeClr val="accent5">
                  <a:lumMod val="67000"/>
                  <a:alpha val="25000"/>
                </a:schemeClr>
              </a:gs>
              <a:gs pos="48000">
                <a:schemeClr val="accent5">
                  <a:lumMod val="97000"/>
                  <a:lumOff val="3000"/>
                  <a:alpha val="25000"/>
                </a:schemeClr>
              </a:gs>
              <a:gs pos="100000">
                <a:schemeClr val="accent5">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Rounded Corners 95">
            <a:extLst>
              <a:ext uri="{FF2B5EF4-FFF2-40B4-BE49-F238E27FC236}">
                <a16:creationId xmlns:a16="http://schemas.microsoft.com/office/drawing/2014/main" id="{A90E43BB-BB30-4B88-AD97-AEAC8EA20383}"/>
              </a:ext>
            </a:extLst>
          </p:cNvPr>
          <p:cNvSpPr/>
          <p:nvPr/>
        </p:nvSpPr>
        <p:spPr>
          <a:xfrm>
            <a:off x="276411" y="1743971"/>
            <a:ext cx="777240" cy="777240"/>
          </a:xfrm>
          <a:prstGeom prst="roundRect">
            <a:avLst/>
          </a:prstGeom>
          <a:gradFill flip="none" rotWithShape="1">
            <a:gsLst>
              <a:gs pos="0">
                <a:schemeClr val="accent1">
                  <a:lumMod val="67000"/>
                  <a:alpha val="25000"/>
                </a:schemeClr>
              </a:gs>
              <a:gs pos="48000">
                <a:schemeClr val="accent1">
                  <a:lumMod val="97000"/>
                  <a:lumOff val="3000"/>
                  <a:alpha val="25000"/>
                </a:schemeClr>
              </a:gs>
              <a:gs pos="100000">
                <a:schemeClr val="accent1">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Graphic 96" descr="Power with solid fill">
            <a:extLst>
              <a:ext uri="{FF2B5EF4-FFF2-40B4-BE49-F238E27FC236}">
                <a16:creationId xmlns:a16="http://schemas.microsoft.com/office/drawing/2014/main" id="{B5510A4B-F14C-47B9-B235-AB38608914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675" y="1823606"/>
            <a:ext cx="586710" cy="617970"/>
          </a:xfrm>
          <a:prstGeom prst="rect">
            <a:avLst/>
          </a:prstGeom>
        </p:spPr>
      </p:pic>
      <p:sp>
        <p:nvSpPr>
          <p:cNvPr id="8" name="Slide Number Placeholder 7">
            <a:extLst>
              <a:ext uri="{FF2B5EF4-FFF2-40B4-BE49-F238E27FC236}">
                <a16:creationId xmlns:a16="http://schemas.microsoft.com/office/drawing/2014/main" id="{2D8915C7-360B-4227-A631-AB2E6497064C}"/>
              </a:ext>
            </a:extLst>
          </p:cNvPr>
          <p:cNvSpPr>
            <a:spLocks noGrp="1"/>
          </p:cNvSpPr>
          <p:nvPr>
            <p:ph type="sldNum" sz="quarter" idx="4"/>
          </p:nvPr>
        </p:nvSpPr>
        <p:spPr/>
        <p:txBody>
          <a:bodyPr/>
          <a:lstStyle/>
          <a:p>
            <a:fld id="{1504101C-439A-4B4A-8615-B63CB065D830}" type="slidenum">
              <a:rPr lang="en-US" smtClean="0"/>
              <a:t>11</a:t>
            </a:fld>
            <a:endParaRPr lang="en-US"/>
          </a:p>
        </p:txBody>
      </p:sp>
      <p:grpSp>
        <p:nvGrpSpPr>
          <p:cNvPr id="27" name="Group 26">
            <a:extLst>
              <a:ext uri="{FF2B5EF4-FFF2-40B4-BE49-F238E27FC236}">
                <a16:creationId xmlns:a16="http://schemas.microsoft.com/office/drawing/2014/main" id="{E97333CE-BBAD-4B4E-895B-711A0A001DFC}"/>
              </a:ext>
            </a:extLst>
          </p:cNvPr>
          <p:cNvGrpSpPr>
            <a:grpSpLocks/>
          </p:cNvGrpSpPr>
          <p:nvPr/>
        </p:nvGrpSpPr>
        <p:grpSpPr>
          <a:xfrm>
            <a:off x="276410" y="2789633"/>
            <a:ext cx="777240" cy="777240"/>
            <a:chOff x="3596596" y="2406861"/>
            <a:chExt cx="2162052" cy="2052687"/>
          </a:xfrm>
        </p:grpSpPr>
        <p:sp>
          <p:nvSpPr>
            <p:cNvPr id="28" name="Rectangle: Rounded Corners 27">
              <a:extLst>
                <a:ext uri="{FF2B5EF4-FFF2-40B4-BE49-F238E27FC236}">
                  <a16:creationId xmlns:a16="http://schemas.microsoft.com/office/drawing/2014/main" id="{8C8B38F8-2D61-47C9-ADAD-33B3D83823D9}"/>
                </a:ext>
              </a:extLst>
            </p:cNvPr>
            <p:cNvSpPr/>
            <p:nvPr/>
          </p:nvSpPr>
          <p:spPr>
            <a:xfrm>
              <a:off x="3596596" y="2406861"/>
              <a:ext cx="2162052" cy="2052687"/>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C2610F57-4925-47E4-BF50-1A336E850F17}"/>
                </a:ext>
              </a:extLst>
            </p:cNvPr>
            <p:cNvGrpSpPr>
              <a:grpSpLocks noChangeAspect="1"/>
            </p:cNvGrpSpPr>
            <p:nvPr/>
          </p:nvGrpSpPr>
          <p:grpSpPr>
            <a:xfrm>
              <a:off x="3991821" y="2747404"/>
              <a:ext cx="1371600" cy="1371600"/>
              <a:chOff x="8048625" y="2644412"/>
              <a:chExt cx="1828800" cy="1828800"/>
            </a:xfrm>
          </p:grpSpPr>
          <p:sp>
            <p:nvSpPr>
              <p:cNvPr id="30" name="Oval 29">
                <a:extLst>
                  <a:ext uri="{FF2B5EF4-FFF2-40B4-BE49-F238E27FC236}">
                    <a16:creationId xmlns:a16="http://schemas.microsoft.com/office/drawing/2014/main" id="{05519688-C8E6-4F1C-B35F-AC23F0FCFDAF}"/>
                  </a:ext>
                </a:extLst>
              </p:cNvPr>
              <p:cNvSpPr>
                <a:spLocks noChangeAspect="1"/>
              </p:cNvSpPr>
              <p:nvPr/>
            </p:nvSpPr>
            <p:spPr>
              <a:xfrm>
                <a:off x="8048625" y="2644412"/>
                <a:ext cx="1828800" cy="18288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Oval 30">
                <a:extLst>
                  <a:ext uri="{FF2B5EF4-FFF2-40B4-BE49-F238E27FC236}">
                    <a16:creationId xmlns:a16="http://schemas.microsoft.com/office/drawing/2014/main" id="{2A18F631-4573-4141-8F58-16932CD511B8}"/>
                  </a:ext>
                </a:extLst>
              </p:cNvPr>
              <p:cNvSpPr>
                <a:spLocks noChangeAspect="1"/>
              </p:cNvSpPr>
              <p:nvPr/>
            </p:nvSpPr>
            <p:spPr>
              <a:xfrm>
                <a:off x="8277225" y="2873012"/>
                <a:ext cx="1371600" cy="13716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a:extLst>
                  <a:ext uri="{FF2B5EF4-FFF2-40B4-BE49-F238E27FC236}">
                    <a16:creationId xmlns:a16="http://schemas.microsoft.com/office/drawing/2014/main" id="{AF38C24E-FC49-497F-A717-1CF950C0EEFA}"/>
                  </a:ext>
                </a:extLst>
              </p:cNvPr>
              <p:cNvSpPr>
                <a:spLocks noChangeAspect="1"/>
              </p:cNvSpPr>
              <p:nvPr/>
            </p:nvSpPr>
            <p:spPr>
              <a:xfrm>
                <a:off x="8505825" y="3101612"/>
                <a:ext cx="914400" cy="9144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a:extLst>
                  <a:ext uri="{FF2B5EF4-FFF2-40B4-BE49-F238E27FC236}">
                    <a16:creationId xmlns:a16="http://schemas.microsoft.com/office/drawing/2014/main" id="{F72A25DC-C2BE-4B3B-9655-09FAB8C5C198}"/>
                  </a:ext>
                </a:extLst>
              </p:cNvPr>
              <p:cNvSpPr>
                <a:spLocks noChangeAspect="1"/>
              </p:cNvSpPr>
              <p:nvPr/>
            </p:nvSpPr>
            <p:spPr>
              <a:xfrm>
                <a:off x="8734425" y="3330212"/>
                <a:ext cx="457200" cy="4572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7" name="Straight Connector 36">
                <a:extLst>
                  <a:ext uri="{FF2B5EF4-FFF2-40B4-BE49-F238E27FC236}">
                    <a16:creationId xmlns:a16="http://schemas.microsoft.com/office/drawing/2014/main" id="{BECBA511-7E47-4E1C-972F-0515E44BD001}"/>
                  </a:ext>
                </a:extLst>
              </p:cNvPr>
              <p:cNvCxnSpPr>
                <a:stCxn id="30" idx="0"/>
                <a:endCxn id="30" idx="4"/>
              </p:cNvCxnSpPr>
              <p:nvPr/>
            </p:nvCxnSpPr>
            <p:spPr>
              <a:xfrm>
                <a:off x="8963025" y="2644412"/>
                <a:ext cx="0" cy="1828800"/>
              </a:xfrm>
              <a:prstGeom prst="line">
                <a:avLst/>
              </a:prstGeom>
              <a:ln w="22606">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8F8A3E1-BDBF-4227-B6FB-488864065E58}"/>
                  </a:ext>
                </a:extLst>
              </p:cNvPr>
              <p:cNvCxnSpPr>
                <a:stCxn id="30" idx="2"/>
                <a:endCxn id="30" idx="6"/>
              </p:cNvCxnSpPr>
              <p:nvPr/>
            </p:nvCxnSpPr>
            <p:spPr>
              <a:xfrm>
                <a:off x="8048625" y="3558812"/>
                <a:ext cx="1828800" cy="0"/>
              </a:xfrm>
              <a:prstGeom prst="line">
                <a:avLst/>
              </a:prstGeom>
              <a:ln w="22606">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2" name="Group 41">
            <a:extLst>
              <a:ext uri="{FF2B5EF4-FFF2-40B4-BE49-F238E27FC236}">
                <a16:creationId xmlns:a16="http://schemas.microsoft.com/office/drawing/2014/main" id="{90F616DA-41AA-4B76-833A-6B15E9B97462}"/>
              </a:ext>
            </a:extLst>
          </p:cNvPr>
          <p:cNvGrpSpPr/>
          <p:nvPr/>
        </p:nvGrpSpPr>
        <p:grpSpPr>
          <a:xfrm>
            <a:off x="276411" y="3846465"/>
            <a:ext cx="777240" cy="777240"/>
            <a:chOff x="276411" y="3846465"/>
            <a:chExt cx="777240" cy="777240"/>
          </a:xfrm>
        </p:grpSpPr>
        <p:sp>
          <p:nvSpPr>
            <p:cNvPr id="45" name="Rectangle: Rounded Corners 44">
              <a:extLst>
                <a:ext uri="{FF2B5EF4-FFF2-40B4-BE49-F238E27FC236}">
                  <a16:creationId xmlns:a16="http://schemas.microsoft.com/office/drawing/2014/main" id="{7557B126-D466-4F50-BAD2-F13F5BF8738A}"/>
                </a:ext>
              </a:extLst>
            </p:cNvPr>
            <p:cNvSpPr/>
            <p:nvPr/>
          </p:nvSpPr>
          <p:spPr>
            <a:xfrm>
              <a:off x="276411" y="3846465"/>
              <a:ext cx="777240" cy="777240"/>
            </a:xfrm>
            <a:prstGeom prst="roundRect">
              <a:avLst/>
            </a:prstGeom>
            <a:gradFill flip="none" rotWithShape="1">
              <a:gsLst>
                <a:gs pos="0">
                  <a:schemeClr val="accent3">
                    <a:lumMod val="67000"/>
                    <a:alpha val="25000"/>
                  </a:schemeClr>
                </a:gs>
                <a:gs pos="48000">
                  <a:schemeClr val="accent3">
                    <a:lumMod val="97000"/>
                    <a:lumOff val="3000"/>
                    <a:alpha val="25000"/>
                  </a:schemeClr>
                </a:gs>
                <a:gs pos="100000">
                  <a:schemeClr val="accent3">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0EB73B1-EDD3-4C2E-BCF7-2BFC58C2A53F}"/>
                </a:ext>
              </a:extLst>
            </p:cNvPr>
            <p:cNvGrpSpPr/>
            <p:nvPr/>
          </p:nvGrpSpPr>
          <p:grpSpPr>
            <a:xfrm>
              <a:off x="480120" y="3959159"/>
              <a:ext cx="473416" cy="607325"/>
              <a:chOff x="8356600" y="1190680"/>
              <a:chExt cx="1966382" cy="2137989"/>
            </a:xfrm>
            <a:solidFill>
              <a:schemeClr val="bg1">
                <a:alpha val="25098"/>
              </a:schemeClr>
            </a:solidFill>
          </p:grpSpPr>
          <p:sp>
            <p:nvSpPr>
              <p:cNvPr id="48" name="Oval 47">
                <a:extLst>
                  <a:ext uri="{FF2B5EF4-FFF2-40B4-BE49-F238E27FC236}">
                    <a16:creationId xmlns:a16="http://schemas.microsoft.com/office/drawing/2014/main" id="{B0C74F0E-C5DD-41A7-ABBF-BEF9EC7DBAED}"/>
                  </a:ext>
                </a:extLst>
              </p:cNvPr>
              <p:cNvSpPr/>
              <p:nvPr/>
            </p:nvSpPr>
            <p:spPr>
              <a:xfrm>
                <a:off x="8365067" y="1682989"/>
                <a:ext cx="228600" cy="2286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836EF6F-FFDA-4E2B-A764-D54A288224B9}"/>
                  </a:ext>
                </a:extLst>
              </p:cNvPr>
              <p:cNvSpPr/>
              <p:nvPr/>
            </p:nvSpPr>
            <p:spPr>
              <a:xfrm>
                <a:off x="8356600" y="2597389"/>
                <a:ext cx="228600" cy="2286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A58167B-CBD2-4740-AB9E-14E805C7806D}"/>
                  </a:ext>
                </a:extLst>
              </p:cNvPr>
              <p:cNvSpPr/>
              <p:nvPr/>
            </p:nvSpPr>
            <p:spPr>
              <a:xfrm>
                <a:off x="9408582" y="1797289"/>
                <a:ext cx="914400" cy="9144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C8551B6-36AA-497D-9079-0CF83AC19172}"/>
                  </a:ext>
                </a:extLst>
              </p:cNvPr>
              <p:cNvSpPr/>
              <p:nvPr/>
            </p:nvSpPr>
            <p:spPr>
              <a:xfrm>
                <a:off x="9728620" y="2423344"/>
                <a:ext cx="274320" cy="89139"/>
              </a:xfrm>
              <a:prstGeom prst="rect">
                <a:avLst/>
              </a:prstGeom>
              <a:solidFill>
                <a:srgbClr val="000000">
                  <a:alpha val="25098"/>
                </a:srgbClr>
              </a:solid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F4251A3-FC7C-45E3-8289-99B82AA78791}"/>
                  </a:ext>
                </a:extLst>
              </p:cNvPr>
              <p:cNvSpPr/>
              <p:nvPr/>
            </p:nvSpPr>
            <p:spPr>
              <a:xfrm rot="5400000">
                <a:off x="9728621" y="18752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rgbClr val="000000">
                  <a:alpha val="25098"/>
                </a:srgbClr>
              </a:solid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47467A89-530E-426C-ABEA-501BB1CC2F37}"/>
                  </a:ext>
                </a:extLst>
              </p:cNvPr>
              <p:cNvSpPr/>
              <p:nvPr/>
            </p:nvSpPr>
            <p:spPr>
              <a:xfrm>
                <a:off x="8445288" y="11906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EC5F3A88-EE02-4AAD-BA85-4A5EAFFC30F5}"/>
                  </a:ext>
                </a:extLst>
              </p:cNvPr>
              <p:cNvSpPr/>
              <p:nvPr/>
            </p:nvSpPr>
            <p:spPr>
              <a:xfrm flipV="1">
                <a:off x="8443171" y="27334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Rectangle 54">
                <a:extLst>
                  <a:ext uri="{FF2B5EF4-FFF2-40B4-BE49-F238E27FC236}">
                    <a16:creationId xmlns:a16="http://schemas.microsoft.com/office/drawing/2014/main" id="{C72B9661-4863-4C8F-B0AB-17129431981D}"/>
                  </a:ext>
                </a:extLst>
              </p:cNvPr>
              <p:cNvSpPr/>
              <p:nvPr/>
            </p:nvSpPr>
            <p:spPr>
              <a:xfrm rot="1341925">
                <a:off x="8650050" y="1764811"/>
                <a:ext cx="63500" cy="876300"/>
              </a:xfrm>
              <a:prstGeom prst="rect">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6" name="Graphic 55" descr="Building Brick Wall with solid fill">
            <a:extLst>
              <a:ext uri="{FF2B5EF4-FFF2-40B4-BE49-F238E27FC236}">
                <a16:creationId xmlns:a16="http://schemas.microsoft.com/office/drawing/2014/main" id="{91A88004-EDBB-4B33-85ED-0EC9CEDF5D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232" y="4882649"/>
            <a:ext cx="777240" cy="777240"/>
          </a:xfrm>
          <a:prstGeom prst="rect">
            <a:avLst/>
          </a:prstGeom>
        </p:spPr>
      </p:pic>
    </p:spTree>
    <p:extLst>
      <p:ext uri="{BB962C8B-B14F-4D97-AF65-F5344CB8AC3E}">
        <p14:creationId xmlns:p14="http://schemas.microsoft.com/office/powerpoint/2010/main" val="177911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DF6B-CFFD-489E-A870-4B4581D07062}"/>
              </a:ext>
            </a:extLst>
          </p:cNvPr>
          <p:cNvSpPr>
            <a:spLocks noGrp="1"/>
          </p:cNvSpPr>
          <p:nvPr>
            <p:ph type="title"/>
          </p:nvPr>
        </p:nvSpPr>
        <p:spPr/>
        <p:txBody>
          <a:bodyPr/>
          <a:lstStyle/>
          <a:p>
            <a:pPr algn="ctr"/>
            <a:r>
              <a:rPr lang="en-US">
                <a:solidFill>
                  <a:schemeClr val="tx1"/>
                </a:solidFill>
              </a:rPr>
              <a:t>Functional Decomposition</a:t>
            </a:r>
          </a:p>
        </p:txBody>
      </p:sp>
      <p:sp>
        <p:nvSpPr>
          <p:cNvPr id="4" name="Content Placeholder 3">
            <a:extLst>
              <a:ext uri="{FF2B5EF4-FFF2-40B4-BE49-F238E27FC236}">
                <a16:creationId xmlns:a16="http://schemas.microsoft.com/office/drawing/2014/main" id="{6B7EE5A8-FEA3-44B4-B20C-728D8450F828}"/>
              </a:ext>
            </a:extLst>
          </p:cNvPr>
          <p:cNvSpPr>
            <a:spLocks noGrp="1"/>
          </p:cNvSpPr>
          <p:nvPr>
            <p:ph sz="quarter" idx="11"/>
          </p:nvPr>
        </p:nvSpPr>
        <p:spPr/>
        <p:txBody>
          <a:bodyPr/>
          <a:lstStyle/>
          <a:p>
            <a:r>
              <a:rPr lang="en-US"/>
              <a:t>Jed Fazler</a:t>
            </a:r>
          </a:p>
        </p:txBody>
      </p:sp>
      <p:sp>
        <p:nvSpPr>
          <p:cNvPr id="30" name="Rectangle: Rounded Corners 29">
            <a:extLst>
              <a:ext uri="{FF2B5EF4-FFF2-40B4-BE49-F238E27FC236}">
                <a16:creationId xmlns:a16="http://schemas.microsoft.com/office/drawing/2014/main" id="{B25B8517-0A66-4602-9F5B-91AE4CB85E74}"/>
              </a:ext>
            </a:extLst>
          </p:cNvPr>
          <p:cNvSpPr/>
          <p:nvPr/>
        </p:nvSpPr>
        <p:spPr>
          <a:xfrm>
            <a:off x="2178993" y="3039256"/>
            <a:ext cx="2286000" cy="68580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solidFill>
                  <a:schemeClr val="tx1"/>
                </a:solidFill>
                <a:latin typeface="Helvetica" panose="020B0604020202020204" pitchFamily="34" charset="0"/>
                <a:cs typeface="Helvetica" panose="020B0604020202020204" pitchFamily="34" charset="0"/>
              </a:rPr>
              <a:t>ACTUATION</a:t>
            </a:r>
          </a:p>
        </p:txBody>
      </p:sp>
      <p:sp>
        <p:nvSpPr>
          <p:cNvPr id="31" name="Rectangle: Rounded Corners 30">
            <a:extLst>
              <a:ext uri="{FF2B5EF4-FFF2-40B4-BE49-F238E27FC236}">
                <a16:creationId xmlns:a16="http://schemas.microsoft.com/office/drawing/2014/main" id="{9F71BCB4-F35B-4453-ADD0-6F70400CC4DE}"/>
              </a:ext>
            </a:extLst>
          </p:cNvPr>
          <p:cNvSpPr/>
          <p:nvPr/>
        </p:nvSpPr>
        <p:spPr>
          <a:xfrm>
            <a:off x="5382598" y="3719386"/>
            <a:ext cx="2227634" cy="779488"/>
          </a:xfrm>
          <a:prstGeom prst="roundRect">
            <a:avLst/>
          </a:prstGeom>
          <a:gradFill>
            <a:gsLst>
              <a:gs pos="0">
                <a:schemeClr val="accent3">
                  <a:lumMod val="67000"/>
                  <a:alpha val="60000"/>
                </a:schemeClr>
              </a:gs>
              <a:gs pos="48000">
                <a:schemeClr val="accent3">
                  <a:lumMod val="97000"/>
                  <a:lumOff val="3000"/>
                  <a:alpha val="60000"/>
                </a:schemeClr>
              </a:gs>
              <a:gs pos="100000">
                <a:schemeClr val="accent3">
                  <a:lumMod val="60000"/>
                  <a:lumOff val="40000"/>
                  <a:alpha val="6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Helvetica" panose="020B0604020202020204" pitchFamily="34" charset="0"/>
                <a:cs typeface="Helvetica" panose="020B0604020202020204" pitchFamily="34" charset="0"/>
              </a:rPr>
              <a:t>Mechanical</a:t>
            </a:r>
          </a:p>
        </p:txBody>
      </p:sp>
      <p:sp>
        <p:nvSpPr>
          <p:cNvPr id="32" name="Rectangle: Rounded Corners 31">
            <a:extLst>
              <a:ext uri="{FF2B5EF4-FFF2-40B4-BE49-F238E27FC236}">
                <a16:creationId xmlns:a16="http://schemas.microsoft.com/office/drawing/2014/main" id="{CDC088AC-90FE-436A-A55F-856111CD75B4}"/>
              </a:ext>
            </a:extLst>
          </p:cNvPr>
          <p:cNvSpPr/>
          <p:nvPr/>
        </p:nvSpPr>
        <p:spPr>
          <a:xfrm>
            <a:off x="5382598" y="1577868"/>
            <a:ext cx="2227634" cy="779488"/>
          </a:xfrm>
          <a:prstGeom prst="roundRect">
            <a:avLst/>
          </a:prstGeom>
          <a:gradFill>
            <a:gsLst>
              <a:gs pos="0">
                <a:schemeClr val="accent3">
                  <a:lumMod val="67000"/>
                  <a:alpha val="60000"/>
                </a:schemeClr>
              </a:gs>
              <a:gs pos="48000">
                <a:schemeClr val="accent3">
                  <a:lumMod val="97000"/>
                  <a:lumOff val="3000"/>
                  <a:alpha val="60000"/>
                </a:schemeClr>
              </a:gs>
              <a:gs pos="100000">
                <a:schemeClr val="accent3">
                  <a:lumMod val="60000"/>
                  <a:lumOff val="40000"/>
                  <a:alpha val="60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Helvetica" panose="020B0604020202020204" pitchFamily="34" charset="0"/>
                <a:cs typeface="Helvetica" panose="020B0604020202020204" pitchFamily="34" charset="0"/>
              </a:rPr>
              <a:t>Flow</a:t>
            </a:r>
          </a:p>
        </p:txBody>
      </p:sp>
      <p:sp>
        <p:nvSpPr>
          <p:cNvPr id="33" name="Rectangle: Rounded Corners 32">
            <a:extLst>
              <a:ext uri="{FF2B5EF4-FFF2-40B4-BE49-F238E27FC236}">
                <a16:creationId xmlns:a16="http://schemas.microsoft.com/office/drawing/2014/main" id="{CAC77D8F-E93F-477D-BE33-8259A6CD6E53}"/>
              </a:ext>
            </a:extLst>
          </p:cNvPr>
          <p:cNvSpPr/>
          <p:nvPr/>
        </p:nvSpPr>
        <p:spPr>
          <a:xfrm>
            <a:off x="8527834" y="3713399"/>
            <a:ext cx="2227634" cy="779488"/>
          </a:xfrm>
          <a:prstGeom prst="roundRect">
            <a:avLst/>
          </a:prstGeom>
          <a:gradFill flip="none" rotWithShape="1">
            <a:gsLst>
              <a:gs pos="0">
                <a:schemeClr val="accent3">
                  <a:lumMod val="67000"/>
                  <a:alpha val="40000"/>
                </a:schemeClr>
              </a:gs>
              <a:gs pos="48000">
                <a:schemeClr val="accent3">
                  <a:lumMod val="97000"/>
                  <a:lumOff val="3000"/>
                  <a:alpha val="40000"/>
                </a:schemeClr>
              </a:gs>
              <a:gs pos="100000">
                <a:schemeClr val="accent3">
                  <a:lumMod val="60000"/>
                  <a:lumOff val="40000"/>
                  <a:alpha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Controls roll</a:t>
            </a:r>
          </a:p>
        </p:txBody>
      </p:sp>
      <p:sp>
        <p:nvSpPr>
          <p:cNvPr id="34" name="Rectangle: Rounded Corners 33">
            <a:extLst>
              <a:ext uri="{FF2B5EF4-FFF2-40B4-BE49-F238E27FC236}">
                <a16:creationId xmlns:a16="http://schemas.microsoft.com/office/drawing/2014/main" id="{49343E74-A754-4432-8A21-7AE74E339450}"/>
              </a:ext>
            </a:extLst>
          </p:cNvPr>
          <p:cNvSpPr/>
          <p:nvPr/>
        </p:nvSpPr>
        <p:spPr>
          <a:xfrm>
            <a:off x="8527834" y="1571881"/>
            <a:ext cx="2227634" cy="779488"/>
          </a:xfrm>
          <a:prstGeom prst="roundRect">
            <a:avLst/>
          </a:prstGeom>
          <a:gradFill flip="none" rotWithShape="1">
            <a:gsLst>
              <a:gs pos="0">
                <a:schemeClr val="accent3">
                  <a:lumMod val="67000"/>
                  <a:alpha val="40000"/>
                </a:schemeClr>
              </a:gs>
              <a:gs pos="48000">
                <a:schemeClr val="accent3">
                  <a:lumMod val="97000"/>
                  <a:lumOff val="3000"/>
                  <a:alpha val="40000"/>
                </a:schemeClr>
              </a:gs>
              <a:gs pos="100000">
                <a:schemeClr val="accent3">
                  <a:lumMod val="60000"/>
                  <a:lumOff val="40000"/>
                  <a:alpha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Maintains flow attachment</a:t>
            </a:r>
          </a:p>
        </p:txBody>
      </p:sp>
      <p:cxnSp>
        <p:nvCxnSpPr>
          <p:cNvPr id="35" name="Straight Connector 34">
            <a:extLst>
              <a:ext uri="{FF2B5EF4-FFF2-40B4-BE49-F238E27FC236}">
                <a16:creationId xmlns:a16="http://schemas.microsoft.com/office/drawing/2014/main" id="{0F01F264-9DCB-4F4E-A7F3-84DC99F631EF}"/>
              </a:ext>
            </a:extLst>
          </p:cNvPr>
          <p:cNvCxnSpPr>
            <a:stCxn id="32" idx="3"/>
            <a:endCxn id="34" idx="1"/>
          </p:cNvCxnSpPr>
          <p:nvPr/>
        </p:nvCxnSpPr>
        <p:spPr>
          <a:xfrm flipV="1">
            <a:off x="7610232" y="1961625"/>
            <a:ext cx="917602" cy="5987"/>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9E22E60-6948-46C2-83C5-528839ED759A}"/>
              </a:ext>
            </a:extLst>
          </p:cNvPr>
          <p:cNvCxnSpPr>
            <a:stCxn id="31" idx="3"/>
            <a:endCxn id="33" idx="1"/>
          </p:cNvCxnSpPr>
          <p:nvPr/>
        </p:nvCxnSpPr>
        <p:spPr>
          <a:xfrm flipV="1">
            <a:off x="7610232" y="4103143"/>
            <a:ext cx="917602"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A5CE3342-902A-406F-A11A-47439D822813}"/>
              </a:ext>
            </a:extLst>
          </p:cNvPr>
          <p:cNvSpPr/>
          <p:nvPr/>
        </p:nvSpPr>
        <p:spPr>
          <a:xfrm>
            <a:off x="8527834" y="2639646"/>
            <a:ext cx="2227634" cy="779488"/>
          </a:xfrm>
          <a:prstGeom prst="roundRect">
            <a:avLst/>
          </a:prstGeom>
          <a:gradFill flip="none" rotWithShape="1">
            <a:gsLst>
              <a:gs pos="0">
                <a:schemeClr val="accent3">
                  <a:lumMod val="67000"/>
                  <a:alpha val="40000"/>
                </a:schemeClr>
              </a:gs>
              <a:gs pos="48000">
                <a:schemeClr val="accent3">
                  <a:lumMod val="97000"/>
                  <a:lumOff val="3000"/>
                  <a:alpha val="40000"/>
                </a:schemeClr>
              </a:gs>
              <a:gs pos="100000">
                <a:schemeClr val="accent3">
                  <a:lumMod val="60000"/>
                  <a:lumOff val="40000"/>
                  <a:alpha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Controls pitch</a:t>
            </a:r>
          </a:p>
        </p:txBody>
      </p:sp>
      <p:cxnSp>
        <p:nvCxnSpPr>
          <p:cNvPr id="38" name="Straight Connector 37">
            <a:extLst>
              <a:ext uri="{FF2B5EF4-FFF2-40B4-BE49-F238E27FC236}">
                <a16:creationId xmlns:a16="http://schemas.microsoft.com/office/drawing/2014/main" id="{B4B41FC3-B379-4FD4-8DC3-A590EF80B203}"/>
              </a:ext>
            </a:extLst>
          </p:cNvPr>
          <p:cNvCxnSpPr>
            <a:stCxn id="37" idx="1"/>
          </p:cNvCxnSpPr>
          <p:nvPr/>
        </p:nvCxnSpPr>
        <p:spPr>
          <a:xfrm flipH="1">
            <a:off x="8069033" y="3029390"/>
            <a:ext cx="4588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3D5840A-0AD7-4A9D-B64E-85262691EB92}"/>
              </a:ext>
            </a:extLst>
          </p:cNvPr>
          <p:cNvCxnSpPr/>
          <p:nvPr/>
        </p:nvCxnSpPr>
        <p:spPr>
          <a:xfrm>
            <a:off x="8069033" y="3035378"/>
            <a:ext cx="0" cy="10677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354C1C-8619-4E35-A914-EA5772F8ABF2}"/>
              </a:ext>
            </a:extLst>
          </p:cNvPr>
          <p:cNvCxnSpPr>
            <a:cxnSpLocks/>
          </p:cNvCxnSpPr>
          <p:nvPr/>
        </p:nvCxnSpPr>
        <p:spPr>
          <a:xfrm flipH="1" flipV="1">
            <a:off x="4923797" y="1962738"/>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CA82D5F-71B8-4F86-A238-4870951F22FE}"/>
              </a:ext>
            </a:extLst>
          </p:cNvPr>
          <p:cNvCxnSpPr>
            <a:cxnSpLocks/>
          </p:cNvCxnSpPr>
          <p:nvPr/>
        </p:nvCxnSpPr>
        <p:spPr>
          <a:xfrm flipH="1" flipV="1">
            <a:off x="4923797" y="4103143"/>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367858F-91EF-495C-9900-C40535927B57}"/>
              </a:ext>
            </a:extLst>
          </p:cNvPr>
          <p:cNvCxnSpPr/>
          <p:nvPr/>
        </p:nvCxnSpPr>
        <p:spPr>
          <a:xfrm>
            <a:off x="4923797" y="1961625"/>
            <a:ext cx="0" cy="2141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A996AB3-7168-4450-A91D-8BE55C2B1F8B}"/>
              </a:ext>
            </a:extLst>
          </p:cNvPr>
          <p:cNvCxnSpPr>
            <a:stCxn id="30" idx="3"/>
          </p:cNvCxnSpPr>
          <p:nvPr/>
        </p:nvCxnSpPr>
        <p:spPr>
          <a:xfrm>
            <a:off x="4464992" y="3382156"/>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73E99D6D-F1C7-486A-A2B6-6004C2020ACB}"/>
              </a:ext>
            </a:extLst>
          </p:cNvPr>
          <p:cNvSpPr/>
          <p:nvPr/>
        </p:nvSpPr>
        <p:spPr>
          <a:xfrm>
            <a:off x="276410" y="4897712"/>
            <a:ext cx="777240" cy="777240"/>
          </a:xfrm>
          <a:prstGeom prst="roundRect">
            <a:avLst/>
          </a:prstGeom>
          <a:gradFill flip="none" rotWithShape="1">
            <a:gsLst>
              <a:gs pos="0">
                <a:schemeClr val="accent5">
                  <a:lumMod val="67000"/>
                  <a:alpha val="25000"/>
                </a:schemeClr>
              </a:gs>
              <a:gs pos="48000">
                <a:schemeClr val="accent5">
                  <a:lumMod val="97000"/>
                  <a:lumOff val="3000"/>
                  <a:alpha val="25000"/>
                </a:schemeClr>
              </a:gs>
              <a:gs pos="100000">
                <a:schemeClr val="accent5">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8A37AEF3-FB10-4EC0-95BC-FB2824B5AB88}"/>
              </a:ext>
            </a:extLst>
          </p:cNvPr>
          <p:cNvSpPr/>
          <p:nvPr/>
        </p:nvSpPr>
        <p:spPr>
          <a:xfrm>
            <a:off x="276410" y="3846465"/>
            <a:ext cx="777240" cy="77724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5A8F1E8E-F852-4C9F-888A-DF438B94406A}"/>
              </a:ext>
            </a:extLst>
          </p:cNvPr>
          <p:cNvSpPr/>
          <p:nvPr/>
        </p:nvSpPr>
        <p:spPr>
          <a:xfrm>
            <a:off x="276411" y="1743971"/>
            <a:ext cx="777240" cy="777240"/>
          </a:xfrm>
          <a:prstGeom prst="roundRect">
            <a:avLst/>
          </a:prstGeom>
          <a:gradFill flip="none" rotWithShape="1">
            <a:gsLst>
              <a:gs pos="0">
                <a:schemeClr val="accent1">
                  <a:lumMod val="67000"/>
                  <a:alpha val="25000"/>
                </a:schemeClr>
              </a:gs>
              <a:gs pos="48000">
                <a:schemeClr val="accent1">
                  <a:lumMod val="97000"/>
                  <a:lumOff val="3000"/>
                  <a:alpha val="25000"/>
                </a:schemeClr>
              </a:gs>
              <a:gs pos="100000">
                <a:schemeClr val="accent1">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descr="Power with solid fill">
            <a:extLst>
              <a:ext uri="{FF2B5EF4-FFF2-40B4-BE49-F238E27FC236}">
                <a16:creationId xmlns:a16="http://schemas.microsoft.com/office/drawing/2014/main" id="{0435B985-CE02-43B5-8A90-63F0D5F6A5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675" y="1823606"/>
            <a:ext cx="586710" cy="617970"/>
          </a:xfrm>
          <a:prstGeom prst="rect">
            <a:avLst/>
          </a:prstGeom>
        </p:spPr>
      </p:pic>
      <p:cxnSp>
        <p:nvCxnSpPr>
          <p:cNvPr id="70" name="Straight Connector 69">
            <a:extLst>
              <a:ext uri="{FF2B5EF4-FFF2-40B4-BE49-F238E27FC236}">
                <a16:creationId xmlns:a16="http://schemas.microsoft.com/office/drawing/2014/main" id="{C033B62D-9E56-49E5-8BAF-069381545CA3}"/>
              </a:ext>
            </a:extLst>
          </p:cNvPr>
          <p:cNvCxnSpPr/>
          <p:nvPr/>
        </p:nvCxnSpPr>
        <p:spPr>
          <a:xfrm>
            <a:off x="8069033" y="4089822"/>
            <a:ext cx="0" cy="10677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86ED6101-812F-44AF-817C-8A00B9A9AC4C}"/>
              </a:ext>
            </a:extLst>
          </p:cNvPr>
          <p:cNvSpPr/>
          <p:nvPr/>
        </p:nvSpPr>
        <p:spPr>
          <a:xfrm>
            <a:off x="8527834" y="4767843"/>
            <a:ext cx="2227634" cy="779488"/>
          </a:xfrm>
          <a:prstGeom prst="roundRect">
            <a:avLst/>
          </a:prstGeom>
          <a:gradFill flip="none" rotWithShape="1">
            <a:gsLst>
              <a:gs pos="0">
                <a:schemeClr val="accent3">
                  <a:lumMod val="67000"/>
                  <a:alpha val="40000"/>
                </a:schemeClr>
              </a:gs>
              <a:gs pos="48000">
                <a:schemeClr val="accent3">
                  <a:lumMod val="97000"/>
                  <a:lumOff val="3000"/>
                  <a:alpha val="40000"/>
                </a:schemeClr>
              </a:gs>
              <a:gs pos="100000">
                <a:schemeClr val="accent3">
                  <a:lumMod val="60000"/>
                  <a:lumOff val="40000"/>
                  <a:alpha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Controls yaw</a:t>
            </a:r>
          </a:p>
        </p:txBody>
      </p:sp>
      <p:cxnSp>
        <p:nvCxnSpPr>
          <p:cNvPr id="72" name="Straight Connector 71">
            <a:extLst>
              <a:ext uri="{FF2B5EF4-FFF2-40B4-BE49-F238E27FC236}">
                <a16:creationId xmlns:a16="http://schemas.microsoft.com/office/drawing/2014/main" id="{8BE1A5C9-0546-4F6E-90A1-F8B576ADFECB}"/>
              </a:ext>
            </a:extLst>
          </p:cNvPr>
          <p:cNvCxnSpPr>
            <a:stCxn id="71" idx="1"/>
          </p:cNvCxnSpPr>
          <p:nvPr/>
        </p:nvCxnSpPr>
        <p:spPr>
          <a:xfrm flipH="1">
            <a:off x="8069033" y="5157587"/>
            <a:ext cx="4588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5691DEAD-9C7D-404D-8D3F-5A9F1D27323B}"/>
              </a:ext>
            </a:extLst>
          </p:cNvPr>
          <p:cNvSpPr>
            <a:spLocks noGrp="1"/>
          </p:cNvSpPr>
          <p:nvPr>
            <p:ph type="sldNum" sz="quarter" idx="4"/>
          </p:nvPr>
        </p:nvSpPr>
        <p:spPr/>
        <p:txBody>
          <a:bodyPr/>
          <a:lstStyle/>
          <a:p>
            <a:fld id="{1504101C-439A-4B4A-8615-B63CB065D830}" type="slidenum">
              <a:rPr lang="en-US" smtClean="0"/>
              <a:t>12</a:t>
            </a:fld>
            <a:endParaRPr lang="en-US"/>
          </a:p>
        </p:txBody>
      </p:sp>
      <p:sp>
        <p:nvSpPr>
          <p:cNvPr id="45" name="Rectangle: Rounded Corners 44">
            <a:extLst>
              <a:ext uri="{FF2B5EF4-FFF2-40B4-BE49-F238E27FC236}">
                <a16:creationId xmlns:a16="http://schemas.microsoft.com/office/drawing/2014/main" id="{6FCBD63E-AF49-459A-87E6-03EDF4800298}"/>
              </a:ext>
            </a:extLst>
          </p:cNvPr>
          <p:cNvSpPr/>
          <p:nvPr/>
        </p:nvSpPr>
        <p:spPr>
          <a:xfrm>
            <a:off x="276410" y="2792020"/>
            <a:ext cx="777240" cy="777240"/>
          </a:xfrm>
          <a:prstGeom prst="roundRect">
            <a:avLst/>
          </a:prstGeom>
          <a:gradFill flip="none" rotWithShape="1">
            <a:gsLst>
              <a:gs pos="0">
                <a:schemeClr val="accent4">
                  <a:lumMod val="67000"/>
                  <a:alpha val="25000"/>
                </a:schemeClr>
              </a:gs>
              <a:gs pos="48000">
                <a:schemeClr val="accent4">
                  <a:lumMod val="97000"/>
                  <a:lumOff val="3000"/>
                  <a:alpha val="25000"/>
                </a:schemeClr>
              </a:gs>
              <a:gs pos="100000">
                <a:schemeClr val="accent4">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AB60F443-FEBF-4A54-8455-DC5DBC36CA69}"/>
              </a:ext>
            </a:extLst>
          </p:cNvPr>
          <p:cNvGrpSpPr>
            <a:grpSpLocks noChangeAspect="1"/>
          </p:cNvGrpSpPr>
          <p:nvPr/>
        </p:nvGrpSpPr>
        <p:grpSpPr>
          <a:xfrm>
            <a:off x="418490" y="2920965"/>
            <a:ext cx="493079" cy="519350"/>
            <a:chOff x="8048625" y="2644412"/>
            <a:chExt cx="1828800" cy="1828800"/>
          </a:xfrm>
        </p:grpSpPr>
        <p:sp>
          <p:nvSpPr>
            <p:cNvPr id="47" name="Oval 46">
              <a:extLst>
                <a:ext uri="{FF2B5EF4-FFF2-40B4-BE49-F238E27FC236}">
                  <a16:creationId xmlns:a16="http://schemas.microsoft.com/office/drawing/2014/main" id="{622FA8BC-2353-41A7-81F9-B1C22D760CDC}"/>
                </a:ext>
              </a:extLst>
            </p:cNvPr>
            <p:cNvSpPr>
              <a:spLocks noChangeAspect="1"/>
            </p:cNvSpPr>
            <p:nvPr/>
          </p:nvSpPr>
          <p:spPr>
            <a:xfrm>
              <a:off x="8048625" y="2644412"/>
              <a:ext cx="1828800" cy="18288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a:extLst>
                <a:ext uri="{FF2B5EF4-FFF2-40B4-BE49-F238E27FC236}">
                  <a16:creationId xmlns:a16="http://schemas.microsoft.com/office/drawing/2014/main" id="{0B8E2A7F-B946-461D-AD4F-F088322E1653}"/>
                </a:ext>
              </a:extLst>
            </p:cNvPr>
            <p:cNvSpPr>
              <a:spLocks noChangeAspect="1"/>
            </p:cNvSpPr>
            <p:nvPr/>
          </p:nvSpPr>
          <p:spPr>
            <a:xfrm>
              <a:off x="8277225" y="2873012"/>
              <a:ext cx="1371600" cy="13716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Oval 48">
              <a:extLst>
                <a:ext uri="{FF2B5EF4-FFF2-40B4-BE49-F238E27FC236}">
                  <a16:creationId xmlns:a16="http://schemas.microsoft.com/office/drawing/2014/main" id="{EDF86827-062E-4889-83AB-50742E38DADC}"/>
                </a:ext>
              </a:extLst>
            </p:cNvPr>
            <p:cNvSpPr>
              <a:spLocks noChangeAspect="1"/>
            </p:cNvSpPr>
            <p:nvPr/>
          </p:nvSpPr>
          <p:spPr>
            <a:xfrm>
              <a:off x="8505825" y="3101612"/>
              <a:ext cx="914400" cy="9144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a:extLst>
                <a:ext uri="{FF2B5EF4-FFF2-40B4-BE49-F238E27FC236}">
                  <a16:creationId xmlns:a16="http://schemas.microsoft.com/office/drawing/2014/main" id="{31C2313B-A8A5-4D95-9F7D-CB746358F8FD}"/>
                </a:ext>
              </a:extLst>
            </p:cNvPr>
            <p:cNvSpPr>
              <a:spLocks noChangeAspect="1"/>
            </p:cNvSpPr>
            <p:nvPr/>
          </p:nvSpPr>
          <p:spPr>
            <a:xfrm>
              <a:off x="8734425" y="3330212"/>
              <a:ext cx="457200" cy="4572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1" name="Straight Connector 50">
              <a:extLst>
                <a:ext uri="{FF2B5EF4-FFF2-40B4-BE49-F238E27FC236}">
                  <a16:creationId xmlns:a16="http://schemas.microsoft.com/office/drawing/2014/main" id="{F1536855-530C-4259-9178-3A19FC36C85F}"/>
                </a:ext>
              </a:extLst>
            </p:cNvPr>
            <p:cNvCxnSpPr>
              <a:stCxn id="47" idx="0"/>
              <a:endCxn id="47" idx="4"/>
            </p:cNvCxnSpPr>
            <p:nvPr/>
          </p:nvCxnSpPr>
          <p:spPr>
            <a:xfrm>
              <a:off x="8963025" y="2644412"/>
              <a:ext cx="0" cy="1828800"/>
            </a:xfrm>
            <a:prstGeom prst="line">
              <a:avLst/>
            </a:prstGeom>
            <a:ln w="22606">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87858D2-D38C-40CC-8283-7D528043F0BC}"/>
                </a:ext>
              </a:extLst>
            </p:cNvPr>
            <p:cNvCxnSpPr>
              <a:stCxn id="47" idx="2"/>
              <a:endCxn id="47" idx="6"/>
            </p:cNvCxnSpPr>
            <p:nvPr/>
          </p:nvCxnSpPr>
          <p:spPr>
            <a:xfrm>
              <a:off x="8048625" y="3558812"/>
              <a:ext cx="1828800" cy="0"/>
            </a:xfrm>
            <a:prstGeom prst="line">
              <a:avLst/>
            </a:prstGeom>
            <a:ln w="22606">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AC66707B-C2CE-4A28-99C9-80121DB998AB}"/>
              </a:ext>
            </a:extLst>
          </p:cNvPr>
          <p:cNvGrpSpPr/>
          <p:nvPr/>
        </p:nvGrpSpPr>
        <p:grpSpPr>
          <a:xfrm>
            <a:off x="480120" y="3959159"/>
            <a:ext cx="473416" cy="607325"/>
            <a:chOff x="8356600" y="1190680"/>
            <a:chExt cx="1966382" cy="2137989"/>
          </a:xfrm>
        </p:grpSpPr>
        <p:sp>
          <p:nvSpPr>
            <p:cNvPr id="54" name="Oval 53">
              <a:extLst>
                <a:ext uri="{FF2B5EF4-FFF2-40B4-BE49-F238E27FC236}">
                  <a16:creationId xmlns:a16="http://schemas.microsoft.com/office/drawing/2014/main" id="{2CE68F70-ED32-43EE-A083-D4EAA9EA03F5}"/>
                </a:ext>
              </a:extLst>
            </p:cNvPr>
            <p:cNvSpPr/>
            <p:nvPr/>
          </p:nvSpPr>
          <p:spPr>
            <a:xfrm>
              <a:off x="8365067" y="1682989"/>
              <a:ext cx="228600" cy="228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944D579-A1B0-47BD-85AF-78D7D988C6E2}"/>
                </a:ext>
              </a:extLst>
            </p:cNvPr>
            <p:cNvSpPr/>
            <p:nvPr/>
          </p:nvSpPr>
          <p:spPr>
            <a:xfrm>
              <a:off x="8356600" y="2597389"/>
              <a:ext cx="228600" cy="2286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64860DD-5541-4010-B755-1F032D95E6D5}"/>
                </a:ext>
              </a:extLst>
            </p:cNvPr>
            <p:cNvSpPr/>
            <p:nvPr/>
          </p:nvSpPr>
          <p:spPr>
            <a:xfrm>
              <a:off x="9408582" y="1797289"/>
              <a:ext cx="914400" cy="9144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A9ED372-49F3-4FCB-8541-58996F13E852}"/>
                </a:ext>
              </a:extLst>
            </p:cNvPr>
            <p:cNvSpPr/>
            <p:nvPr/>
          </p:nvSpPr>
          <p:spPr>
            <a:xfrm>
              <a:off x="9728620" y="2423344"/>
              <a:ext cx="274320" cy="89139"/>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BCFA9EB-623B-4396-86B9-A555F2C1FFF8}"/>
                </a:ext>
              </a:extLst>
            </p:cNvPr>
            <p:cNvSpPr/>
            <p:nvPr/>
          </p:nvSpPr>
          <p:spPr>
            <a:xfrm rot="5400000">
              <a:off x="9728621" y="18752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59C19101-7998-4DB7-AE6A-8704C5405239}"/>
                </a:ext>
              </a:extLst>
            </p:cNvPr>
            <p:cNvSpPr/>
            <p:nvPr/>
          </p:nvSpPr>
          <p:spPr>
            <a:xfrm>
              <a:off x="8445288" y="11906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600A2D63-390D-4DD6-8356-EE0FBFE22017}"/>
                </a:ext>
              </a:extLst>
            </p:cNvPr>
            <p:cNvSpPr/>
            <p:nvPr/>
          </p:nvSpPr>
          <p:spPr>
            <a:xfrm flipV="1">
              <a:off x="8443171" y="27334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Rectangle 68">
              <a:extLst>
                <a:ext uri="{FF2B5EF4-FFF2-40B4-BE49-F238E27FC236}">
                  <a16:creationId xmlns:a16="http://schemas.microsoft.com/office/drawing/2014/main" id="{4D159A97-6F5D-4B3B-9C1F-68596CFC7187}"/>
                </a:ext>
              </a:extLst>
            </p:cNvPr>
            <p:cNvSpPr/>
            <p:nvPr/>
          </p:nvSpPr>
          <p:spPr>
            <a:xfrm rot="1341925">
              <a:off x="8650050" y="1764811"/>
              <a:ext cx="63500" cy="8763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3" name="Graphic 72" descr="Building Brick Wall with solid fill">
            <a:extLst>
              <a:ext uri="{FF2B5EF4-FFF2-40B4-BE49-F238E27FC236}">
                <a16:creationId xmlns:a16="http://schemas.microsoft.com/office/drawing/2014/main" id="{2BD88D99-8E62-41FF-9AD5-C508E37BEC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232" y="4882649"/>
            <a:ext cx="777240" cy="777240"/>
          </a:xfrm>
          <a:prstGeom prst="rect">
            <a:avLst/>
          </a:prstGeom>
        </p:spPr>
      </p:pic>
    </p:spTree>
    <p:extLst>
      <p:ext uri="{BB962C8B-B14F-4D97-AF65-F5344CB8AC3E}">
        <p14:creationId xmlns:p14="http://schemas.microsoft.com/office/powerpoint/2010/main" val="4271488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D295-34C5-4637-93BE-4254DAF77020}"/>
              </a:ext>
            </a:extLst>
          </p:cNvPr>
          <p:cNvSpPr>
            <a:spLocks noGrp="1"/>
          </p:cNvSpPr>
          <p:nvPr>
            <p:ph type="title"/>
          </p:nvPr>
        </p:nvSpPr>
        <p:spPr/>
        <p:txBody>
          <a:bodyPr/>
          <a:lstStyle/>
          <a:p>
            <a:pPr algn="ctr"/>
            <a:r>
              <a:rPr lang="en-US">
                <a:solidFill>
                  <a:schemeClr val="tx1"/>
                </a:solidFill>
              </a:rPr>
              <a:t>Functional Decomposition</a:t>
            </a:r>
          </a:p>
        </p:txBody>
      </p:sp>
      <p:sp>
        <p:nvSpPr>
          <p:cNvPr id="4" name="Content Placeholder 3">
            <a:extLst>
              <a:ext uri="{FF2B5EF4-FFF2-40B4-BE49-F238E27FC236}">
                <a16:creationId xmlns:a16="http://schemas.microsoft.com/office/drawing/2014/main" id="{EB69D54D-4FE0-4E68-BF9D-1AE24AA9387B}"/>
              </a:ext>
            </a:extLst>
          </p:cNvPr>
          <p:cNvSpPr>
            <a:spLocks noGrp="1"/>
          </p:cNvSpPr>
          <p:nvPr>
            <p:ph sz="quarter" idx="11"/>
          </p:nvPr>
        </p:nvSpPr>
        <p:spPr/>
        <p:txBody>
          <a:bodyPr/>
          <a:lstStyle/>
          <a:p>
            <a:r>
              <a:rPr lang="en-US"/>
              <a:t>Jed Fazler</a:t>
            </a:r>
          </a:p>
        </p:txBody>
      </p:sp>
      <p:sp>
        <p:nvSpPr>
          <p:cNvPr id="31" name="Rectangle: Rounded Corners 30">
            <a:extLst>
              <a:ext uri="{FF2B5EF4-FFF2-40B4-BE49-F238E27FC236}">
                <a16:creationId xmlns:a16="http://schemas.microsoft.com/office/drawing/2014/main" id="{CBF338EB-C85A-4DCE-BDB3-625EE96B64DC}"/>
              </a:ext>
            </a:extLst>
          </p:cNvPr>
          <p:cNvSpPr/>
          <p:nvPr/>
        </p:nvSpPr>
        <p:spPr>
          <a:xfrm>
            <a:off x="2178993" y="3039256"/>
            <a:ext cx="2286000" cy="685800"/>
          </a:xfrm>
          <a:prstGeom prst="roundRect">
            <a:avLst/>
          </a:prstGeom>
          <a:gradFill flip="none" rotWithShape="1">
            <a:gsLst>
              <a:gs pos="0">
                <a:schemeClr val="accent5">
                  <a:lumMod val="67000"/>
                  <a:alpha val="75000"/>
                </a:schemeClr>
              </a:gs>
              <a:gs pos="48000">
                <a:schemeClr val="accent5">
                  <a:lumMod val="97000"/>
                  <a:lumOff val="3000"/>
                  <a:alpha val="75000"/>
                </a:schemeClr>
              </a:gs>
              <a:gs pos="100000">
                <a:schemeClr val="accent5">
                  <a:lumMod val="60000"/>
                  <a:lumOff val="40000"/>
                  <a:alpha val="75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latin typeface="Helvetica" panose="020B0604020202020204" pitchFamily="34" charset="0"/>
                <a:cs typeface="Helvetica" panose="020B0604020202020204" pitchFamily="34" charset="0"/>
              </a:rPr>
              <a:t>STRUCTURE</a:t>
            </a:r>
          </a:p>
        </p:txBody>
      </p:sp>
      <p:sp>
        <p:nvSpPr>
          <p:cNvPr id="32" name="Rectangle: Rounded Corners 31">
            <a:extLst>
              <a:ext uri="{FF2B5EF4-FFF2-40B4-BE49-F238E27FC236}">
                <a16:creationId xmlns:a16="http://schemas.microsoft.com/office/drawing/2014/main" id="{AE22FF77-3EA5-4D6C-BF65-EE773BE5F358}"/>
              </a:ext>
            </a:extLst>
          </p:cNvPr>
          <p:cNvSpPr/>
          <p:nvPr/>
        </p:nvSpPr>
        <p:spPr>
          <a:xfrm>
            <a:off x="5382597" y="4118626"/>
            <a:ext cx="2227634" cy="779488"/>
          </a:xfrm>
          <a:prstGeom prst="roundRect">
            <a:avLst/>
          </a:prstGeom>
          <a:gradFill>
            <a:gsLst>
              <a:gs pos="0">
                <a:schemeClr val="accent5">
                  <a:lumMod val="67000"/>
                  <a:alpha val="35000"/>
                </a:schemeClr>
              </a:gs>
              <a:gs pos="48000">
                <a:schemeClr val="accent5">
                  <a:lumMod val="97000"/>
                  <a:lumOff val="3000"/>
                  <a:alpha val="35000"/>
                </a:schemeClr>
              </a:gs>
              <a:gs pos="100000">
                <a:schemeClr val="accent5">
                  <a:lumMod val="60000"/>
                  <a:lumOff val="40000"/>
                  <a:alpha val="35000"/>
                </a:schemeClr>
              </a:gs>
            </a:gsLst>
            <a:lin ang="1620000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Protects components</a:t>
            </a:r>
          </a:p>
        </p:txBody>
      </p:sp>
      <p:sp>
        <p:nvSpPr>
          <p:cNvPr id="33" name="Rectangle: Rounded Corners 32">
            <a:extLst>
              <a:ext uri="{FF2B5EF4-FFF2-40B4-BE49-F238E27FC236}">
                <a16:creationId xmlns:a16="http://schemas.microsoft.com/office/drawing/2014/main" id="{D618FAA2-8C8E-4851-B402-67F609A115B4}"/>
              </a:ext>
            </a:extLst>
          </p:cNvPr>
          <p:cNvSpPr/>
          <p:nvPr/>
        </p:nvSpPr>
        <p:spPr>
          <a:xfrm>
            <a:off x="5382597" y="1977108"/>
            <a:ext cx="2227634" cy="779488"/>
          </a:xfrm>
          <a:prstGeom prst="roundRect">
            <a:avLst/>
          </a:prstGeom>
          <a:gradFill flip="none" rotWithShape="1">
            <a:gsLst>
              <a:gs pos="0">
                <a:schemeClr val="accent5">
                  <a:lumMod val="67000"/>
                  <a:alpha val="35000"/>
                </a:schemeClr>
              </a:gs>
              <a:gs pos="48000">
                <a:schemeClr val="accent5">
                  <a:lumMod val="97000"/>
                  <a:lumOff val="3000"/>
                  <a:alpha val="35000"/>
                </a:schemeClr>
              </a:gs>
              <a:gs pos="100000">
                <a:schemeClr val="accent5">
                  <a:lumMod val="60000"/>
                  <a:lumOff val="40000"/>
                  <a:alpha val="35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Helvetica" panose="020B0604020202020204" pitchFamily="34" charset="0"/>
                <a:cs typeface="Helvetica" panose="020B0604020202020204" pitchFamily="34" charset="0"/>
              </a:rPr>
              <a:t>Maintains integrity</a:t>
            </a:r>
          </a:p>
        </p:txBody>
      </p:sp>
      <p:cxnSp>
        <p:nvCxnSpPr>
          <p:cNvPr id="34" name="Straight Connector 33">
            <a:extLst>
              <a:ext uri="{FF2B5EF4-FFF2-40B4-BE49-F238E27FC236}">
                <a16:creationId xmlns:a16="http://schemas.microsoft.com/office/drawing/2014/main" id="{9264C8CA-877A-4D75-B34F-F2E9D82EE2AD}"/>
              </a:ext>
            </a:extLst>
          </p:cNvPr>
          <p:cNvCxnSpPr>
            <a:cxnSpLocks/>
          </p:cNvCxnSpPr>
          <p:nvPr/>
        </p:nvCxnSpPr>
        <p:spPr>
          <a:xfrm flipH="1" flipV="1">
            <a:off x="4923796" y="2361978"/>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CCB91C3-A9FD-45AE-BBB2-90A07B40F802}"/>
              </a:ext>
            </a:extLst>
          </p:cNvPr>
          <p:cNvCxnSpPr>
            <a:cxnSpLocks/>
          </p:cNvCxnSpPr>
          <p:nvPr/>
        </p:nvCxnSpPr>
        <p:spPr>
          <a:xfrm flipH="1" flipV="1">
            <a:off x="4923796" y="4502383"/>
            <a:ext cx="457200" cy="5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2A83E-3EF0-46B3-B894-578A57B8397B}"/>
              </a:ext>
            </a:extLst>
          </p:cNvPr>
          <p:cNvCxnSpPr/>
          <p:nvPr/>
        </p:nvCxnSpPr>
        <p:spPr>
          <a:xfrm>
            <a:off x="4923796" y="2360865"/>
            <a:ext cx="0" cy="2141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F55961-47C3-4723-ADA8-807A1851D344}"/>
              </a:ext>
            </a:extLst>
          </p:cNvPr>
          <p:cNvCxnSpPr>
            <a:stCxn id="31" idx="3"/>
          </p:cNvCxnSpPr>
          <p:nvPr/>
        </p:nvCxnSpPr>
        <p:spPr>
          <a:xfrm>
            <a:off x="4464992" y="3382156"/>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DE9AF7A9-B528-4F42-B10E-4ED8234975BA}"/>
              </a:ext>
            </a:extLst>
          </p:cNvPr>
          <p:cNvSpPr/>
          <p:nvPr/>
        </p:nvSpPr>
        <p:spPr>
          <a:xfrm>
            <a:off x="276410" y="4897712"/>
            <a:ext cx="777240" cy="777240"/>
          </a:xfrm>
          <a:prstGeom prst="roundRect">
            <a:avLst/>
          </a:prstGeom>
          <a:gradFill flip="none" rotWithShape="1">
            <a:gsLst>
              <a:gs pos="0">
                <a:schemeClr val="accent5">
                  <a:lumMod val="67000"/>
                  <a:alpha val="75000"/>
                </a:schemeClr>
              </a:gs>
              <a:gs pos="48000">
                <a:schemeClr val="accent5">
                  <a:lumMod val="97000"/>
                  <a:lumOff val="3000"/>
                  <a:alpha val="75000"/>
                </a:schemeClr>
              </a:gs>
              <a:gs pos="100000">
                <a:schemeClr val="accent5">
                  <a:lumMod val="60000"/>
                  <a:lumOff val="40000"/>
                  <a:alpha val="75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01ADE612-27E8-4ED4-8F31-E2D37BBAAB3B}"/>
              </a:ext>
            </a:extLst>
          </p:cNvPr>
          <p:cNvSpPr/>
          <p:nvPr/>
        </p:nvSpPr>
        <p:spPr>
          <a:xfrm>
            <a:off x="276411" y="2795218"/>
            <a:ext cx="777240" cy="777240"/>
          </a:xfrm>
          <a:prstGeom prst="roundRect">
            <a:avLst/>
          </a:prstGeom>
          <a:gradFill flip="none" rotWithShape="1">
            <a:gsLst>
              <a:gs pos="0">
                <a:schemeClr val="accent4">
                  <a:lumMod val="67000"/>
                  <a:alpha val="25000"/>
                </a:schemeClr>
              </a:gs>
              <a:gs pos="48000">
                <a:schemeClr val="accent4">
                  <a:lumMod val="97000"/>
                  <a:lumOff val="3000"/>
                  <a:alpha val="25000"/>
                </a:schemeClr>
              </a:gs>
              <a:gs pos="100000">
                <a:schemeClr val="accent4">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76FAD785-90B8-4DC9-BE86-943881C729EF}"/>
              </a:ext>
            </a:extLst>
          </p:cNvPr>
          <p:cNvSpPr/>
          <p:nvPr/>
        </p:nvSpPr>
        <p:spPr>
          <a:xfrm>
            <a:off x="276411" y="1743971"/>
            <a:ext cx="777240" cy="777240"/>
          </a:xfrm>
          <a:prstGeom prst="roundRect">
            <a:avLst/>
          </a:prstGeom>
          <a:gradFill flip="none" rotWithShape="1">
            <a:gsLst>
              <a:gs pos="0">
                <a:schemeClr val="accent1">
                  <a:lumMod val="67000"/>
                  <a:alpha val="25000"/>
                </a:schemeClr>
              </a:gs>
              <a:gs pos="48000">
                <a:schemeClr val="accent1">
                  <a:lumMod val="97000"/>
                  <a:lumOff val="3000"/>
                  <a:alpha val="25000"/>
                </a:schemeClr>
              </a:gs>
              <a:gs pos="100000">
                <a:schemeClr val="accent1">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descr="Power with solid fill">
            <a:extLst>
              <a:ext uri="{FF2B5EF4-FFF2-40B4-BE49-F238E27FC236}">
                <a16:creationId xmlns:a16="http://schemas.microsoft.com/office/drawing/2014/main" id="{BC2621A2-DD2C-4A03-A80C-C3C0030406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675" y="1823606"/>
            <a:ext cx="586710" cy="617970"/>
          </a:xfrm>
          <a:prstGeom prst="rect">
            <a:avLst/>
          </a:prstGeom>
        </p:spPr>
      </p:pic>
      <p:sp>
        <p:nvSpPr>
          <p:cNvPr id="7" name="Slide Number Placeholder 6">
            <a:extLst>
              <a:ext uri="{FF2B5EF4-FFF2-40B4-BE49-F238E27FC236}">
                <a16:creationId xmlns:a16="http://schemas.microsoft.com/office/drawing/2014/main" id="{010B0626-57AA-4C63-837E-02CB98AC494B}"/>
              </a:ext>
            </a:extLst>
          </p:cNvPr>
          <p:cNvSpPr>
            <a:spLocks noGrp="1"/>
          </p:cNvSpPr>
          <p:nvPr>
            <p:ph type="sldNum" sz="quarter" idx="4"/>
          </p:nvPr>
        </p:nvSpPr>
        <p:spPr/>
        <p:txBody>
          <a:bodyPr/>
          <a:lstStyle/>
          <a:p>
            <a:fld id="{1504101C-439A-4B4A-8615-B63CB065D830}" type="slidenum">
              <a:rPr lang="en-US" smtClean="0"/>
              <a:t>13</a:t>
            </a:fld>
            <a:endParaRPr lang="en-US"/>
          </a:p>
        </p:txBody>
      </p:sp>
      <p:grpSp>
        <p:nvGrpSpPr>
          <p:cNvPr id="22" name="Group 21">
            <a:extLst>
              <a:ext uri="{FF2B5EF4-FFF2-40B4-BE49-F238E27FC236}">
                <a16:creationId xmlns:a16="http://schemas.microsoft.com/office/drawing/2014/main" id="{3A5E705D-3C50-480D-8596-A22C768046D9}"/>
              </a:ext>
            </a:extLst>
          </p:cNvPr>
          <p:cNvGrpSpPr>
            <a:grpSpLocks noChangeAspect="1"/>
          </p:cNvGrpSpPr>
          <p:nvPr/>
        </p:nvGrpSpPr>
        <p:grpSpPr>
          <a:xfrm>
            <a:off x="418490" y="2924631"/>
            <a:ext cx="493079" cy="519350"/>
            <a:chOff x="8048625" y="2644412"/>
            <a:chExt cx="1828800" cy="1828800"/>
          </a:xfrm>
        </p:grpSpPr>
        <p:sp>
          <p:nvSpPr>
            <p:cNvPr id="23" name="Oval 22">
              <a:extLst>
                <a:ext uri="{FF2B5EF4-FFF2-40B4-BE49-F238E27FC236}">
                  <a16:creationId xmlns:a16="http://schemas.microsoft.com/office/drawing/2014/main" id="{DD62AF2E-67DC-4EB9-8BB7-96BF951A5F5F}"/>
                </a:ext>
              </a:extLst>
            </p:cNvPr>
            <p:cNvSpPr>
              <a:spLocks noChangeAspect="1"/>
            </p:cNvSpPr>
            <p:nvPr/>
          </p:nvSpPr>
          <p:spPr>
            <a:xfrm>
              <a:off x="8048625" y="2644412"/>
              <a:ext cx="1828800" cy="18288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DD126081-808F-4E27-9B91-BC853A3DBB25}"/>
                </a:ext>
              </a:extLst>
            </p:cNvPr>
            <p:cNvSpPr>
              <a:spLocks noChangeAspect="1"/>
            </p:cNvSpPr>
            <p:nvPr/>
          </p:nvSpPr>
          <p:spPr>
            <a:xfrm>
              <a:off x="8277225" y="2873012"/>
              <a:ext cx="1371600" cy="13716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a:extLst>
                <a:ext uri="{FF2B5EF4-FFF2-40B4-BE49-F238E27FC236}">
                  <a16:creationId xmlns:a16="http://schemas.microsoft.com/office/drawing/2014/main" id="{36072CE4-8208-4B32-BBBA-9EFF5AFD4BDF}"/>
                </a:ext>
              </a:extLst>
            </p:cNvPr>
            <p:cNvSpPr>
              <a:spLocks noChangeAspect="1"/>
            </p:cNvSpPr>
            <p:nvPr/>
          </p:nvSpPr>
          <p:spPr>
            <a:xfrm>
              <a:off x="8505825" y="3101612"/>
              <a:ext cx="914400" cy="9144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a:extLst>
                <a:ext uri="{FF2B5EF4-FFF2-40B4-BE49-F238E27FC236}">
                  <a16:creationId xmlns:a16="http://schemas.microsoft.com/office/drawing/2014/main" id="{87598D47-6B16-422C-B7F6-4FD7DC7AA8D1}"/>
                </a:ext>
              </a:extLst>
            </p:cNvPr>
            <p:cNvSpPr>
              <a:spLocks noChangeAspect="1"/>
            </p:cNvSpPr>
            <p:nvPr/>
          </p:nvSpPr>
          <p:spPr>
            <a:xfrm>
              <a:off x="8734425" y="3330212"/>
              <a:ext cx="457200" cy="457200"/>
            </a:xfrm>
            <a:prstGeom prst="ellipse">
              <a:avLst/>
            </a:prstGeom>
            <a:solidFill>
              <a:schemeClr val="bg1"/>
            </a:solidFill>
            <a:ln w="22606">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7" name="Straight Connector 26">
              <a:extLst>
                <a:ext uri="{FF2B5EF4-FFF2-40B4-BE49-F238E27FC236}">
                  <a16:creationId xmlns:a16="http://schemas.microsoft.com/office/drawing/2014/main" id="{7E394E0C-CD47-4F0D-B827-A6505D013B04}"/>
                </a:ext>
              </a:extLst>
            </p:cNvPr>
            <p:cNvCxnSpPr>
              <a:stCxn id="23" idx="0"/>
              <a:endCxn id="23" idx="4"/>
            </p:cNvCxnSpPr>
            <p:nvPr/>
          </p:nvCxnSpPr>
          <p:spPr>
            <a:xfrm>
              <a:off x="8963025" y="2644412"/>
              <a:ext cx="0" cy="1828800"/>
            </a:xfrm>
            <a:prstGeom prst="line">
              <a:avLst/>
            </a:prstGeom>
            <a:ln w="22606">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C213980-2134-4E12-BF39-A6AA78308A5B}"/>
                </a:ext>
              </a:extLst>
            </p:cNvPr>
            <p:cNvCxnSpPr>
              <a:stCxn id="23" idx="2"/>
              <a:endCxn id="23" idx="6"/>
            </p:cNvCxnSpPr>
            <p:nvPr/>
          </p:nvCxnSpPr>
          <p:spPr>
            <a:xfrm>
              <a:off x="8048625" y="3558812"/>
              <a:ext cx="1828800" cy="0"/>
            </a:xfrm>
            <a:prstGeom prst="line">
              <a:avLst/>
            </a:prstGeom>
            <a:ln w="22606">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D30E2798-19C2-40CE-B3F2-9CE13BB10A3E}"/>
              </a:ext>
            </a:extLst>
          </p:cNvPr>
          <p:cNvGrpSpPr/>
          <p:nvPr/>
        </p:nvGrpSpPr>
        <p:grpSpPr>
          <a:xfrm>
            <a:off x="276411" y="3846465"/>
            <a:ext cx="777240" cy="777240"/>
            <a:chOff x="276411" y="3846465"/>
            <a:chExt cx="777240" cy="777240"/>
          </a:xfrm>
        </p:grpSpPr>
        <p:sp>
          <p:nvSpPr>
            <p:cNvPr id="55" name="Rectangle: Rounded Corners 54">
              <a:extLst>
                <a:ext uri="{FF2B5EF4-FFF2-40B4-BE49-F238E27FC236}">
                  <a16:creationId xmlns:a16="http://schemas.microsoft.com/office/drawing/2014/main" id="{2529C01C-C471-4D74-9160-631B70D0F007}"/>
                </a:ext>
              </a:extLst>
            </p:cNvPr>
            <p:cNvSpPr/>
            <p:nvPr/>
          </p:nvSpPr>
          <p:spPr>
            <a:xfrm>
              <a:off x="276411" y="3846465"/>
              <a:ext cx="777240" cy="777240"/>
            </a:xfrm>
            <a:prstGeom prst="roundRect">
              <a:avLst/>
            </a:prstGeom>
            <a:gradFill flip="none" rotWithShape="1">
              <a:gsLst>
                <a:gs pos="0">
                  <a:schemeClr val="accent3">
                    <a:lumMod val="67000"/>
                    <a:alpha val="25000"/>
                  </a:schemeClr>
                </a:gs>
                <a:gs pos="48000">
                  <a:schemeClr val="accent3">
                    <a:lumMod val="97000"/>
                    <a:lumOff val="3000"/>
                    <a:alpha val="25000"/>
                  </a:schemeClr>
                </a:gs>
                <a:gs pos="100000">
                  <a:schemeClr val="accent3">
                    <a:lumMod val="60000"/>
                    <a:lumOff val="40000"/>
                    <a:alpha val="25000"/>
                  </a:schemeClr>
                </a:gs>
              </a:gsLst>
              <a:lin ang="16200000" scaled="1"/>
              <a:tileRect/>
            </a:gradFill>
            <a:ln w="254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2C6261B0-2A05-4671-8454-780B7D54C5F9}"/>
                </a:ext>
              </a:extLst>
            </p:cNvPr>
            <p:cNvGrpSpPr/>
            <p:nvPr/>
          </p:nvGrpSpPr>
          <p:grpSpPr>
            <a:xfrm>
              <a:off x="480120" y="3959159"/>
              <a:ext cx="473416" cy="607325"/>
              <a:chOff x="8356600" y="1190680"/>
              <a:chExt cx="1966382" cy="2137989"/>
            </a:xfrm>
            <a:solidFill>
              <a:schemeClr val="bg1">
                <a:alpha val="25098"/>
              </a:schemeClr>
            </a:solidFill>
          </p:grpSpPr>
          <p:sp>
            <p:nvSpPr>
              <p:cNvPr id="39" name="Oval 38">
                <a:extLst>
                  <a:ext uri="{FF2B5EF4-FFF2-40B4-BE49-F238E27FC236}">
                    <a16:creationId xmlns:a16="http://schemas.microsoft.com/office/drawing/2014/main" id="{85257BF4-961B-4EDC-B79F-F121BDD62FFE}"/>
                  </a:ext>
                </a:extLst>
              </p:cNvPr>
              <p:cNvSpPr/>
              <p:nvPr/>
            </p:nvSpPr>
            <p:spPr>
              <a:xfrm>
                <a:off x="8365067" y="1682989"/>
                <a:ext cx="228600" cy="2286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50499E-1CEA-4C85-A0AE-DBA8870F9CD5}"/>
                  </a:ext>
                </a:extLst>
              </p:cNvPr>
              <p:cNvSpPr/>
              <p:nvPr/>
            </p:nvSpPr>
            <p:spPr>
              <a:xfrm>
                <a:off x="8356600" y="2597389"/>
                <a:ext cx="228600" cy="2286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5BDD826-3C8A-476D-B878-11CA24F3E830}"/>
                  </a:ext>
                </a:extLst>
              </p:cNvPr>
              <p:cNvSpPr/>
              <p:nvPr/>
            </p:nvSpPr>
            <p:spPr>
              <a:xfrm>
                <a:off x="9408582" y="1797289"/>
                <a:ext cx="914400" cy="914400"/>
              </a:xfrm>
              <a:prstGeom prst="ellipse">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7E70C37-F525-41DE-90AB-9CCD00FD31D3}"/>
                  </a:ext>
                </a:extLst>
              </p:cNvPr>
              <p:cNvSpPr/>
              <p:nvPr/>
            </p:nvSpPr>
            <p:spPr>
              <a:xfrm>
                <a:off x="9728620" y="2423344"/>
                <a:ext cx="274320" cy="89139"/>
              </a:xfrm>
              <a:prstGeom prst="rect">
                <a:avLst/>
              </a:prstGeom>
              <a:solidFill>
                <a:srgbClr val="000000">
                  <a:alpha val="25098"/>
                </a:srgbClr>
              </a:solid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262C70-2586-4C1F-9E5D-0918905C934E}"/>
                  </a:ext>
                </a:extLst>
              </p:cNvPr>
              <p:cNvSpPr/>
              <p:nvPr/>
            </p:nvSpPr>
            <p:spPr>
              <a:xfrm rot="5400000">
                <a:off x="9728621" y="18752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rgbClr val="000000">
                  <a:alpha val="25098"/>
                </a:srgbClr>
              </a:solid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E03B4FFE-4703-4A53-AA1E-F9B39F295625}"/>
                  </a:ext>
                </a:extLst>
              </p:cNvPr>
              <p:cNvSpPr/>
              <p:nvPr/>
            </p:nvSpPr>
            <p:spPr>
              <a:xfrm>
                <a:off x="8445288" y="11906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CB66D8F2-6550-48AB-AB97-0CE4F7334CC3}"/>
                  </a:ext>
                </a:extLst>
              </p:cNvPr>
              <p:cNvSpPr/>
              <p:nvPr/>
            </p:nvSpPr>
            <p:spPr>
              <a:xfrm flipV="1">
                <a:off x="8443171" y="27334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Rectangle 45">
                <a:extLst>
                  <a:ext uri="{FF2B5EF4-FFF2-40B4-BE49-F238E27FC236}">
                    <a16:creationId xmlns:a16="http://schemas.microsoft.com/office/drawing/2014/main" id="{204EC722-835E-4BE1-AC65-8AD337E5419C}"/>
                  </a:ext>
                </a:extLst>
              </p:cNvPr>
              <p:cNvSpPr/>
              <p:nvPr/>
            </p:nvSpPr>
            <p:spPr>
              <a:xfrm rot="1341925">
                <a:off x="8650050" y="1764811"/>
                <a:ext cx="63500" cy="876300"/>
              </a:xfrm>
              <a:prstGeom prst="rect">
                <a:avLst/>
              </a:prstGeom>
              <a:grpFill/>
              <a:ln w="3175">
                <a:solidFill>
                  <a:srgbClr val="000000">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6" name="Graphic 65" descr="Building Brick Wall with solid fill">
            <a:extLst>
              <a:ext uri="{FF2B5EF4-FFF2-40B4-BE49-F238E27FC236}">
                <a16:creationId xmlns:a16="http://schemas.microsoft.com/office/drawing/2014/main" id="{9C221316-08E6-4D5D-9D3A-9322C15902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232" y="4882649"/>
            <a:ext cx="777240" cy="777240"/>
          </a:xfrm>
          <a:prstGeom prst="rect">
            <a:avLst/>
          </a:prstGeom>
        </p:spPr>
      </p:pic>
    </p:spTree>
    <p:extLst>
      <p:ext uri="{BB962C8B-B14F-4D97-AF65-F5344CB8AC3E}">
        <p14:creationId xmlns:p14="http://schemas.microsoft.com/office/powerpoint/2010/main" val="373697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6D6B7A2A-8DB1-4849-89CA-8E0690322CFF}"/>
              </a:ext>
            </a:extLst>
          </p:cNvPr>
          <p:cNvGrpSpPr/>
          <p:nvPr/>
        </p:nvGrpSpPr>
        <p:grpSpPr>
          <a:xfrm>
            <a:off x="979441" y="1754486"/>
            <a:ext cx="10233118" cy="3349028"/>
            <a:chOff x="979441" y="1754486"/>
            <a:chExt cx="10233118" cy="3349028"/>
          </a:xfrm>
          <a:gradFill>
            <a:gsLst>
              <a:gs pos="0">
                <a:schemeClr val="accent2">
                  <a:lumMod val="67000"/>
                  <a:alpha val="75000"/>
                </a:schemeClr>
              </a:gs>
              <a:gs pos="48000">
                <a:schemeClr val="accent2">
                  <a:lumMod val="97000"/>
                  <a:lumOff val="3000"/>
                  <a:alpha val="75000"/>
                </a:schemeClr>
              </a:gs>
              <a:gs pos="100000">
                <a:schemeClr val="accent2">
                  <a:lumMod val="60000"/>
                  <a:lumOff val="40000"/>
                  <a:alpha val="75000"/>
                </a:schemeClr>
              </a:gs>
            </a:gsLst>
            <a:lin ang="16200000" scaled="1"/>
          </a:gradFill>
        </p:grpSpPr>
        <p:sp>
          <p:nvSpPr>
            <p:cNvPr id="15" name="Rectangle: Rounded Corners 14">
              <a:extLst>
                <a:ext uri="{FF2B5EF4-FFF2-40B4-BE49-F238E27FC236}">
                  <a16:creationId xmlns:a16="http://schemas.microsoft.com/office/drawing/2014/main" id="{C99E87B6-B75B-4AFA-91EA-5B31760B30BB}"/>
                </a:ext>
              </a:extLst>
            </p:cNvPr>
            <p:cNvSpPr/>
            <p:nvPr/>
          </p:nvSpPr>
          <p:spPr>
            <a:xfrm>
              <a:off x="3722641" y="1754486"/>
              <a:ext cx="2003518" cy="1977427"/>
            </a:xfrm>
            <a:prstGeom prst="roundRect">
              <a:avLst/>
            </a:prstGeom>
            <a:solidFill>
              <a:schemeClr val="accent2">
                <a:alpha val="40000"/>
              </a:schemeClr>
            </a:solidFill>
            <a:ln w="25400"/>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chemeClr val="tx1"/>
                  </a:solidFill>
                  <a:latin typeface="Helvetica" panose="020B0604020202020204" pitchFamily="34" charset="0"/>
                  <a:cs typeface="Helvetica" panose="020B0604020202020204" pitchFamily="34" charset="0"/>
                </a:rPr>
                <a:t>Concept Generation</a:t>
              </a:r>
            </a:p>
            <a:p>
              <a:pPr algn="ctr"/>
              <a:endParaRPr lang="en-US"/>
            </a:p>
            <a:p>
              <a:pPr algn="ctr"/>
              <a:endParaRPr lang="en-US"/>
            </a:p>
            <a:p>
              <a:pPr algn="ctr"/>
              <a:endParaRPr lang="en-US"/>
            </a:p>
            <a:p>
              <a:pPr algn="ctr"/>
              <a:endParaRPr lang="en-US"/>
            </a:p>
          </p:txBody>
        </p:sp>
        <p:sp>
          <p:nvSpPr>
            <p:cNvPr id="12" name="Rectangle: Rounded Corners 11">
              <a:extLst>
                <a:ext uri="{FF2B5EF4-FFF2-40B4-BE49-F238E27FC236}">
                  <a16:creationId xmlns:a16="http://schemas.microsoft.com/office/drawing/2014/main" id="{0DCB8C8B-8C05-4DC2-A444-59BDF11A891A}"/>
                </a:ext>
              </a:extLst>
            </p:cNvPr>
            <p:cNvSpPr/>
            <p:nvPr/>
          </p:nvSpPr>
          <p:spPr>
            <a:xfrm>
              <a:off x="6465841" y="3126086"/>
              <a:ext cx="2003518" cy="1977428"/>
            </a:xfrm>
            <a:prstGeom prst="roundRect">
              <a:avLst/>
            </a:prstGeom>
            <a:solidFill>
              <a:schemeClr val="accent2">
                <a:alpha val="60000"/>
              </a:schemeClr>
            </a:solidFill>
            <a:ln w="254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chemeClr val="tx1"/>
                  </a:solidFill>
                  <a:latin typeface="Helvetica" panose="020B0604020202020204" pitchFamily="34" charset="0"/>
                  <a:cs typeface="Helvetica" panose="020B0604020202020204" pitchFamily="34" charset="0"/>
                </a:rPr>
                <a:t>Concept Selection</a:t>
              </a:r>
            </a:p>
            <a:p>
              <a:pPr algn="ctr"/>
              <a:endParaRPr lang="en-US"/>
            </a:p>
            <a:p>
              <a:pPr algn="ctr"/>
              <a:endParaRPr lang="en-US"/>
            </a:p>
            <a:p>
              <a:pPr algn="ctr"/>
              <a:endParaRPr lang="en-US"/>
            </a:p>
            <a:p>
              <a:pPr algn="ctr"/>
              <a:endParaRPr lang="en-US"/>
            </a:p>
          </p:txBody>
        </p:sp>
        <p:sp>
          <p:nvSpPr>
            <p:cNvPr id="18" name="Rectangle: Rounded Corners 17">
              <a:extLst>
                <a:ext uri="{FF2B5EF4-FFF2-40B4-BE49-F238E27FC236}">
                  <a16:creationId xmlns:a16="http://schemas.microsoft.com/office/drawing/2014/main" id="{9726CB0C-B8D3-4D09-A342-64DDFDD47971}"/>
                </a:ext>
              </a:extLst>
            </p:cNvPr>
            <p:cNvSpPr/>
            <p:nvPr/>
          </p:nvSpPr>
          <p:spPr>
            <a:xfrm>
              <a:off x="979441" y="3126086"/>
              <a:ext cx="2101227" cy="1977427"/>
            </a:xfrm>
            <a:prstGeom prst="roundRect">
              <a:avLst/>
            </a:prstGeom>
            <a:solidFill>
              <a:schemeClr val="accent2">
                <a:alpha val="20000"/>
              </a:schemeClr>
            </a:solidFill>
            <a:ln w="25400"/>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chemeClr val="tx1"/>
                  </a:solidFill>
                  <a:latin typeface="Helvetica" panose="020B0604020202020204" pitchFamily="34" charset="0"/>
                  <a:cs typeface="Helvetica" panose="020B0604020202020204" pitchFamily="34" charset="0"/>
                </a:rPr>
                <a:t>Targets and Metrics</a:t>
              </a:r>
            </a:p>
            <a:p>
              <a:pPr algn="ctr"/>
              <a:endParaRPr lang="en-US"/>
            </a:p>
            <a:p>
              <a:pPr algn="ctr"/>
              <a:endParaRPr lang="en-US"/>
            </a:p>
            <a:p>
              <a:pPr algn="ctr"/>
              <a:endParaRPr lang="en-US"/>
            </a:p>
            <a:p>
              <a:pPr algn="ctr"/>
              <a:endParaRPr lang="en-US"/>
            </a:p>
          </p:txBody>
        </p:sp>
        <p:sp>
          <p:nvSpPr>
            <p:cNvPr id="9" name="Rectangle: Rounded Corners 8">
              <a:extLst>
                <a:ext uri="{FF2B5EF4-FFF2-40B4-BE49-F238E27FC236}">
                  <a16:creationId xmlns:a16="http://schemas.microsoft.com/office/drawing/2014/main" id="{9DCD752D-F476-4F37-80E8-79B97D7E2A36}"/>
                </a:ext>
              </a:extLst>
            </p:cNvPr>
            <p:cNvSpPr/>
            <p:nvPr/>
          </p:nvSpPr>
          <p:spPr>
            <a:xfrm>
              <a:off x="9209041" y="1754486"/>
              <a:ext cx="2003518" cy="1977428"/>
            </a:xfrm>
            <a:prstGeom prst="roundRect">
              <a:avLst/>
            </a:prstGeom>
            <a:solidFill>
              <a:schemeClr val="accent2">
                <a:alpha val="80000"/>
              </a:schemeClr>
            </a:solidFill>
            <a:ln w="25400"/>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chemeClr val="tx1"/>
                  </a:solidFill>
                  <a:latin typeface="Helvetica" panose="020B0604020202020204" pitchFamily="34" charset="0"/>
                  <a:cs typeface="Helvetica" panose="020B0604020202020204" pitchFamily="34" charset="0"/>
                </a:rPr>
                <a:t>Modeling</a:t>
              </a:r>
            </a:p>
            <a:p>
              <a:pPr algn="ctr"/>
              <a:endParaRPr lang="en-US"/>
            </a:p>
            <a:p>
              <a:pPr algn="ctr"/>
              <a:endParaRPr lang="en-US"/>
            </a:p>
            <a:p>
              <a:pPr algn="ctr"/>
              <a:endParaRPr lang="en-US"/>
            </a:p>
            <a:p>
              <a:pPr algn="ctr"/>
              <a:endParaRPr lang="en-US"/>
            </a:p>
          </p:txBody>
        </p:sp>
        <p:sp>
          <p:nvSpPr>
            <p:cNvPr id="61" name="Arrow: Bent 60">
              <a:extLst>
                <a:ext uri="{FF2B5EF4-FFF2-40B4-BE49-F238E27FC236}">
                  <a16:creationId xmlns:a16="http://schemas.microsoft.com/office/drawing/2014/main" id="{DBE69516-A36D-4198-8DB4-FE45D7B5339E}"/>
                </a:ext>
              </a:extLst>
            </p:cNvPr>
            <p:cNvSpPr/>
            <p:nvPr/>
          </p:nvSpPr>
          <p:spPr>
            <a:xfrm>
              <a:off x="1828800" y="2375554"/>
              <a:ext cx="1714493" cy="680033"/>
            </a:xfrm>
            <a:prstGeom prst="bentArrow">
              <a:avLst/>
            </a:prstGeom>
            <a:gradFill flip="none" rotWithShape="1">
              <a:gsLst>
                <a:gs pos="0">
                  <a:schemeClr val="accent2">
                    <a:lumMod val="67000"/>
                    <a:alpha val="40000"/>
                  </a:schemeClr>
                </a:gs>
                <a:gs pos="48000">
                  <a:schemeClr val="accent2">
                    <a:lumMod val="97000"/>
                    <a:lumOff val="3000"/>
                    <a:alpha val="30000"/>
                  </a:schemeClr>
                </a:gs>
                <a:gs pos="100000">
                  <a:schemeClr val="accent2">
                    <a:lumMod val="60000"/>
                    <a:lumOff val="40000"/>
                    <a:alpha val="20000"/>
                  </a:schemeClr>
                </a:gs>
              </a:gsLst>
              <a:lin ang="10800000" scaled="1"/>
              <a:tileRect/>
            </a:gra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Arrow: Bent 61">
              <a:extLst>
                <a:ext uri="{FF2B5EF4-FFF2-40B4-BE49-F238E27FC236}">
                  <a16:creationId xmlns:a16="http://schemas.microsoft.com/office/drawing/2014/main" id="{650DDA78-0114-422B-B6CF-810134FB6A33}"/>
                </a:ext>
              </a:extLst>
            </p:cNvPr>
            <p:cNvSpPr/>
            <p:nvPr/>
          </p:nvSpPr>
          <p:spPr>
            <a:xfrm flipV="1">
              <a:off x="4646355" y="3840480"/>
              <a:ext cx="1714493" cy="680033"/>
            </a:xfrm>
            <a:prstGeom prst="bentArrow">
              <a:avLst/>
            </a:prstGeom>
            <a:gradFill flip="none" rotWithShape="1">
              <a:gsLst>
                <a:gs pos="0">
                  <a:schemeClr val="accent2">
                    <a:lumMod val="67000"/>
                    <a:alpha val="60000"/>
                  </a:schemeClr>
                </a:gs>
                <a:gs pos="48000">
                  <a:schemeClr val="accent2">
                    <a:lumMod val="97000"/>
                    <a:lumOff val="3000"/>
                    <a:alpha val="50000"/>
                  </a:schemeClr>
                </a:gs>
                <a:gs pos="100000">
                  <a:schemeClr val="accent2">
                    <a:lumMod val="60000"/>
                    <a:lumOff val="40000"/>
                    <a:alpha val="40000"/>
                  </a:schemeClr>
                </a:gs>
              </a:gsLst>
              <a:lin ang="10800000" scaled="1"/>
              <a:tileRect/>
            </a:gra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Arrow: Bent 62">
              <a:extLst>
                <a:ext uri="{FF2B5EF4-FFF2-40B4-BE49-F238E27FC236}">
                  <a16:creationId xmlns:a16="http://schemas.microsoft.com/office/drawing/2014/main" id="{4376ECE0-B8B8-4722-A23C-ECDB85B86AF1}"/>
                </a:ext>
              </a:extLst>
            </p:cNvPr>
            <p:cNvSpPr/>
            <p:nvPr/>
          </p:nvSpPr>
          <p:spPr>
            <a:xfrm>
              <a:off x="7380885" y="2377440"/>
              <a:ext cx="1714493" cy="680033"/>
            </a:xfrm>
            <a:prstGeom prst="bentArrow">
              <a:avLst/>
            </a:prstGeom>
            <a:gradFill flip="none" rotWithShape="1">
              <a:gsLst>
                <a:gs pos="0">
                  <a:schemeClr val="accent2">
                    <a:lumMod val="67000"/>
                    <a:alpha val="80000"/>
                  </a:schemeClr>
                </a:gs>
                <a:gs pos="48000">
                  <a:schemeClr val="accent2">
                    <a:lumMod val="97000"/>
                    <a:lumOff val="3000"/>
                    <a:alpha val="70000"/>
                  </a:schemeClr>
                </a:gs>
                <a:gs pos="100000">
                  <a:schemeClr val="accent2">
                    <a:lumMod val="60000"/>
                    <a:lumOff val="40000"/>
                    <a:alpha val="60000"/>
                  </a:schemeClr>
                </a:gs>
              </a:gsLst>
              <a:lin ang="10800000" scaled="1"/>
              <a:tileRect/>
            </a:gra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CD8CC284-DF66-464F-A1A0-A0C91883993B}"/>
              </a:ext>
            </a:extLst>
          </p:cNvPr>
          <p:cNvSpPr>
            <a:spLocks noGrp="1"/>
          </p:cNvSpPr>
          <p:nvPr>
            <p:ph type="title"/>
          </p:nvPr>
        </p:nvSpPr>
        <p:spPr>
          <a:xfrm>
            <a:off x="838200" y="232216"/>
            <a:ext cx="10515600" cy="1325563"/>
          </a:xfrm>
        </p:spPr>
        <p:txBody>
          <a:bodyPr/>
          <a:lstStyle/>
          <a:p>
            <a:pPr algn="ctr"/>
            <a:r>
              <a:rPr lang="en-US"/>
              <a:t>Future Work</a:t>
            </a:r>
          </a:p>
        </p:txBody>
      </p:sp>
      <p:grpSp>
        <p:nvGrpSpPr>
          <p:cNvPr id="11" name="Group 10">
            <a:extLst>
              <a:ext uri="{FF2B5EF4-FFF2-40B4-BE49-F238E27FC236}">
                <a16:creationId xmlns:a16="http://schemas.microsoft.com/office/drawing/2014/main" id="{4C9ED652-A6F9-4C63-831F-36D4586138A4}"/>
              </a:ext>
            </a:extLst>
          </p:cNvPr>
          <p:cNvGrpSpPr/>
          <p:nvPr/>
        </p:nvGrpSpPr>
        <p:grpSpPr>
          <a:xfrm>
            <a:off x="4108638" y="2443759"/>
            <a:ext cx="1176096" cy="1176096"/>
            <a:chOff x="6148003" y="641889"/>
            <a:chExt cx="1176096" cy="1176096"/>
          </a:xfrm>
        </p:grpSpPr>
        <p:pic>
          <p:nvPicPr>
            <p:cNvPr id="10" name="Graphic 9" descr="Teacher with solid fill">
              <a:extLst>
                <a:ext uri="{FF2B5EF4-FFF2-40B4-BE49-F238E27FC236}">
                  <a16:creationId xmlns:a16="http://schemas.microsoft.com/office/drawing/2014/main" id="{3E623AA6-522A-41F3-95AE-8609FEDFDE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48003" y="641889"/>
              <a:ext cx="1176096" cy="1176096"/>
            </a:xfrm>
            <a:prstGeom prst="rect">
              <a:avLst/>
            </a:prstGeom>
          </p:spPr>
        </p:pic>
        <p:pic>
          <p:nvPicPr>
            <p:cNvPr id="17" name="Graphic 16" descr="Lights On with solid fill">
              <a:extLst>
                <a:ext uri="{FF2B5EF4-FFF2-40B4-BE49-F238E27FC236}">
                  <a16:creationId xmlns:a16="http://schemas.microsoft.com/office/drawing/2014/main" id="{17CBF478-EF30-49FE-A7F6-BE4F353AC3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12473" y="931692"/>
              <a:ext cx="448726" cy="448726"/>
            </a:xfrm>
            <a:prstGeom prst="rect">
              <a:avLst/>
            </a:prstGeom>
          </p:spPr>
        </p:pic>
      </p:grpSp>
      <p:pic>
        <p:nvPicPr>
          <p:cNvPr id="29" name="Graphic 28" descr="Bullseye with solid fill">
            <a:extLst>
              <a:ext uri="{FF2B5EF4-FFF2-40B4-BE49-F238E27FC236}">
                <a16:creationId xmlns:a16="http://schemas.microsoft.com/office/drawing/2014/main" id="{C5D0CBA2-A519-406F-AC93-356ED2E68B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4546" y="3832497"/>
            <a:ext cx="1271016" cy="1271016"/>
          </a:xfrm>
          <a:prstGeom prst="rect">
            <a:avLst/>
          </a:prstGeom>
        </p:spPr>
      </p:pic>
      <p:sp>
        <p:nvSpPr>
          <p:cNvPr id="3" name="Slide Number Placeholder 2">
            <a:extLst>
              <a:ext uri="{FF2B5EF4-FFF2-40B4-BE49-F238E27FC236}">
                <a16:creationId xmlns:a16="http://schemas.microsoft.com/office/drawing/2014/main" id="{25CDF0BB-E9CC-4E1B-BDD4-FE59D6EAFF12}"/>
              </a:ext>
            </a:extLst>
          </p:cNvPr>
          <p:cNvSpPr>
            <a:spLocks noGrp="1"/>
          </p:cNvSpPr>
          <p:nvPr>
            <p:ph type="sldNum" sz="quarter" idx="4"/>
          </p:nvPr>
        </p:nvSpPr>
        <p:spPr/>
        <p:txBody>
          <a:bodyPr/>
          <a:lstStyle/>
          <a:p>
            <a:fld id="{1504101C-439A-4B4A-8615-B63CB065D830}" type="slidenum">
              <a:rPr lang="en-US" smtClean="0"/>
              <a:t>14</a:t>
            </a:fld>
            <a:endParaRPr lang="en-US"/>
          </a:p>
        </p:txBody>
      </p:sp>
      <p:sp>
        <p:nvSpPr>
          <p:cNvPr id="27" name="Content Placeholder 3">
            <a:extLst>
              <a:ext uri="{FF2B5EF4-FFF2-40B4-BE49-F238E27FC236}">
                <a16:creationId xmlns:a16="http://schemas.microsoft.com/office/drawing/2014/main" id="{4B48B17D-3C56-4FD8-A81C-33DB9B3D0DBE}"/>
              </a:ext>
            </a:extLst>
          </p:cNvPr>
          <p:cNvSpPr txBox="1">
            <a:spLocks/>
          </p:cNvSpPr>
          <p:nvPr/>
        </p:nvSpPr>
        <p:spPr>
          <a:xfrm>
            <a:off x="10363200" y="5611399"/>
            <a:ext cx="1828800" cy="3108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Helvetica"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Jed Fazler</a:t>
            </a:r>
          </a:p>
        </p:txBody>
      </p:sp>
      <p:pic>
        <p:nvPicPr>
          <p:cNvPr id="5" name="Graphic 4" descr="Open book outline">
            <a:extLst>
              <a:ext uri="{FF2B5EF4-FFF2-40B4-BE49-F238E27FC236}">
                <a16:creationId xmlns:a16="http://schemas.microsoft.com/office/drawing/2014/main" id="{DF5B09D6-1385-467D-99D1-9DDD61744E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61199" y="3926498"/>
            <a:ext cx="1083013" cy="1083013"/>
          </a:xfrm>
          <a:prstGeom prst="rect">
            <a:avLst/>
          </a:prstGeom>
        </p:spPr>
      </p:pic>
      <p:pic>
        <p:nvPicPr>
          <p:cNvPr id="7" name="Graphic 6" descr="Right pointing backhand index with solid fill">
            <a:extLst>
              <a:ext uri="{FF2B5EF4-FFF2-40B4-BE49-F238E27FC236}">
                <a16:creationId xmlns:a16="http://schemas.microsoft.com/office/drawing/2014/main" id="{A8F857C3-B6C4-4694-8DFF-7844DC0EA8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997136">
            <a:off x="6911963" y="3723295"/>
            <a:ext cx="914400" cy="914400"/>
          </a:xfrm>
          <a:prstGeom prst="rect">
            <a:avLst/>
          </a:prstGeom>
        </p:spPr>
      </p:pic>
      <p:grpSp>
        <p:nvGrpSpPr>
          <p:cNvPr id="14" name="Group 13">
            <a:extLst>
              <a:ext uri="{FF2B5EF4-FFF2-40B4-BE49-F238E27FC236}">
                <a16:creationId xmlns:a16="http://schemas.microsoft.com/office/drawing/2014/main" id="{DC90ACC3-1454-4CD2-AA4E-725F117E90E7}"/>
              </a:ext>
            </a:extLst>
          </p:cNvPr>
          <p:cNvGrpSpPr/>
          <p:nvPr/>
        </p:nvGrpSpPr>
        <p:grpSpPr>
          <a:xfrm>
            <a:off x="9526438" y="2216125"/>
            <a:ext cx="1447800" cy="1403730"/>
            <a:chOff x="7010400" y="625267"/>
            <a:chExt cx="1219200" cy="1219200"/>
          </a:xfrm>
        </p:grpSpPr>
        <p:pic>
          <p:nvPicPr>
            <p:cNvPr id="13" name="Graphic 12" descr="Monitor with solid fill">
              <a:extLst>
                <a:ext uri="{FF2B5EF4-FFF2-40B4-BE49-F238E27FC236}">
                  <a16:creationId xmlns:a16="http://schemas.microsoft.com/office/drawing/2014/main" id="{5D6999E9-02B8-4F76-8DDA-B27493F80F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10400" y="625267"/>
              <a:ext cx="1219200" cy="1219200"/>
            </a:xfrm>
            <a:prstGeom prst="rect">
              <a:avLst/>
            </a:prstGeom>
          </p:spPr>
        </p:pic>
        <p:grpSp>
          <p:nvGrpSpPr>
            <p:cNvPr id="30" name="Group 29">
              <a:extLst>
                <a:ext uri="{FF2B5EF4-FFF2-40B4-BE49-F238E27FC236}">
                  <a16:creationId xmlns:a16="http://schemas.microsoft.com/office/drawing/2014/main" id="{4067C200-D04E-41E3-AD6C-4C2DF8C1A98F}"/>
                </a:ext>
              </a:extLst>
            </p:cNvPr>
            <p:cNvGrpSpPr>
              <a:grpSpLocks noChangeAspect="1"/>
            </p:cNvGrpSpPr>
            <p:nvPr/>
          </p:nvGrpSpPr>
          <p:grpSpPr>
            <a:xfrm rot="2688123">
              <a:off x="7230649" y="882191"/>
              <a:ext cx="613248" cy="548330"/>
              <a:chOff x="8663987" y="391487"/>
              <a:chExt cx="1379007" cy="1444286"/>
            </a:xfrm>
          </p:grpSpPr>
          <p:sp>
            <p:nvSpPr>
              <p:cNvPr id="31" name="Freeform: Shape 30">
                <a:extLst>
                  <a:ext uri="{FF2B5EF4-FFF2-40B4-BE49-F238E27FC236}">
                    <a16:creationId xmlns:a16="http://schemas.microsoft.com/office/drawing/2014/main" id="{B67F5C1E-46B0-48F2-8D28-4CCE01D59581}"/>
                  </a:ext>
                </a:extLst>
              </p:cNvPr>
              <p:cNvSpPr/>
              <p:nvPr/>
            </p:nvSpPr>
            <p:spPr>
              <a:xfrm rot="8100000">
                <a:off x="8937556" y="947297"/>
                <a:ext cx="817710" cy="372860"/>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7BC8B1FB-4067-420D-B0F1-B013DEB7FACE}"/>
                  </a:ext>
                </a:extLst>
              </p:cNvPr>
              <p:cNvSpPr/>
              <p:nvPr/>
            </p:nvSpPr>
            <p:spPr>
              <a:xfrm rot="8271875" flipV="1">
                <a:off x="8663987" y="1043317"/>
                <a:ext cx="603030" cy="128332"/>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8F9E2AE4-5659-416E-B6DF-B8FB1B3C6B70}"/>
                  </a:ext>
                </a:extLst>
              </p:cNvPr>
              <p:cNvSpPr/>
              <p:nvPr/>
            </p:nvSpPr>
            <p:spPr>
              <a:xfrm rot="18720000" flipH="1" flipV="1">
                <a:off x="9087571" y="1470092"/>
                <a:ext cx="603030" cy="128332"/>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317B9D14-FF4A-44A9-BCFB-1FC7727BF8C9}"/>
                  </a:ext>
                </a:extLst>
              </p:cNvPr>
              <p:cNvSpPr/>
              <p:nvPr/>
            </p:nvSpPr>
            <p:spPr>
              <a:xfrm rot="2700000">
                <a:off x="9630496" y="350631"/>
                <a:ext cx="371642" cy="453354"/>
              </a:xfrm>
              <a:prstGeom prst="triangl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7738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6E214-E3F1-42FD-8796-259723945A4F}"/>
              </a:ext>
            </a:extLst>
          </p:cNvPr>
          <p:cNvSpPr>
            <a:spLocks noGrp="1"/>
          </p:cNvSpPr>
          <p:nvPr>
            <p:ph type="title"/>
          </p:nvPr>
        </p:nvSpPr>
        <p:spPr/>
        <p:txBody>
          <a:bodyPr/>
          <a:lstStyle/>
          <a:p>
            <a:pPr algn="ctr"/>
            <a:r>
              <a:rPr lang="en-US"/>
              <a:t>Project Description and Key Goals</a:t>
            </a:r>
          </a:p>
        </p:txBody>
      </p:sp>
      <p:sp>
        <p:nvSpPr>
          <p:cNvPr id="3" name="Content Placeholder 2">
            <a:extLst>
              <a:ext uri="{FF2B5EF4-FFF2-40B4-BE49-F238E27FC236}">
                <a16:creationId xmlns:a16="http://schemas.microsoft.com/office/drawing/2014/main" id="{A35C8597-F591-4368-81A0-9D816710D4E5}"/>
              </a:ext>
            </a:extLst>
          </p:cNvPr>
          <p:cNvSpPr>
            <a:spLocks noGrp="1"/>
          </p:cNvSpPr>
          <p:nvPr>
            <p:ph idx="1"/>
          </p:nvPr>
        </p:nvSpPr>
        <p:spPr/>
        <p:txBody>
          <a:bodyPr/>
          <a:lstStyle/>
          <a:p>
            <a:pPr algn="l" rtl="0" fontAlgn="base"/>
            <a:r>
              <a:rPr lang="en-US" sz="1800" b="0" i="0">
                <a:solidFill>
                  <a:srgbClr val="000000"/>
                </a:solidFill>
                <a:effectLst/>
                <a:latin typeface="Times New Roman" panose="02020603050405020304" pitchFamily="18" charset="0"/>
              </a:rPr>
              <a:t>This project aims to create a technology that can be applied to many projectile configurations, allowing the projectile to maneuver adaptively through unforeseen, hazardous environments. The technology developed will detect said obstacles or conditions and actuate the projectile autonomously. </a:t>
            </a:r>
            <a:endParaRPr lang="en-US" sz="2000" b="0" i="0">
              <a:solidFill>
                <a:srgbClr val="000000"/>
              </a:solidFill>
              <a:effectLst/>
              <a:latin typeface="Times New Roman" panose="02020603050405020304" pitchFamily="18" charset="0"/>
            </a:endParaRPr>
          </a:p>
          <a:p>
            <a:pPr algn="l" rtl="0" fontAlgn="base"/>
            <a:r>
              <a:rPr lang="en-US" sz="1800" b="0" i="0">
                <a:solidFill>
                  <a:srgbClr val="000000"/>
                </a:solidFill>
                <a:effectLst/>
                <a:latin typeface="Times New Roman" panose="02020603050405020304" pitchFamily="18" charset="0"/>
              </a:rPr>
              <a:t>The key goals were selected to itemize the main objectives that must be accomplished over the duration of the project based on the project’s description and advice from the project’s sponsor. The following are the goals or milestones we have derived to ensure the project’s completion:  </a:t>
            </a:r>
          </a:p>
          <a:p>
            <a:pPr lvl="1" fontAlgn="base"/>
            <a:r>
              <a:rPr lang="en-US" sz="1400" b="0" i="0">
                <a:solidFill>
                  <a:srgbClr val="000000"/>
                </a:solidFill>
                <a:effectLst/>
                <a:latin typeface="Times New Roman" panose="02020603050405020304" pitchFamily="18" charset="0"/>
              </a:rPr>
              <a:t>Conceptualize and research 5 different innovative ways to maneuver a projectile. </a:t>
            </a:r>
          </a:p>
          <a:p>
            <a:pPr lvl="1" fontAlgn="base"/>
            <a:r>
              <a:rPr lang="en-US" sz="1400" b="0" i="0">
                <a:solidFill>
                  <a:srgbClr val="000000"/>
                </a:solidFill>
                <a:effectLst/>
                <a:latin typeface="Times New Roman" panose="02020603050405020304" pitchFamily="18" charset="0"/>
              </a:rPr>
              <a:t>Choose one of these designs to expand upon and develop into a working design. </a:t>
            </a:r>
          </a:p>
          <a:p>
            <a:pPr lvl="1" fontAlgn="base"/>
            <a:r>
              <a:rPr lang="en-US" sz="1400" b="0" i="0">
                <a:solidFill>
                  <a:srgbClr val="000000"/>
                </a:solidFill>
                <a:effectLst/>
                <a:latin typeface="Times New Roman" panose="02020603050405020304" pitchFamily="18" charset="0"/>
              </a:rPr>
              <a:t>Develop innovative technologies that can be implemented into the projectile allowing for smart capabilities. </a:t>
            </a:r>
          </a:p>
          <a:p>
            <a:pPr lvl="1" fontAlgn="base"/>
            <a:r>
              <a:rPr lang="en-US" sz="1400" b="0" i="0">
                <a:solidFill>
                  <a:srgbClr val="000000"/>
                </a:solidFill>
                <a:effectLst/>
                <a:latin typeface="Times New Roman" panose="02020603050405020304" pitchFamily="18" charset="0"/>
              </a:rPr>
              <a:t>Develop a way for the projectile to adapt to its environment or obstacles through autonomous actions. </a:t>
            </a:r>
          </a:p>
          <a:p>
            <a:pPr lvl="1" fontAlgn="base"/>
            <a:r>
              <a:rPr lang="en-US" sz="1400" b="0" i="0">
                <a:solidFill>
                  <a:srgbClr val="000000"/>
                </a:solidFill>
                <a:effectLst/>
                <a:latin typeface="Times New Roman" panose="02020603050405020304" pitchFamily="18" charset="0"/>
              </a:rPr>
              <a:t>Construct a scaled down model of the projectile for use in wind tunnel testing to verify desired aerodynamic characteristics of design. </a:t>
            </a:r>
          </a:p>
          <a:p>
            <a:pPr lvl="1" fontAlgn="base"/>
            <a:r>
              <a:rPr lang="en-US" sz="1400" b="0" i="0">
                <a:solidFill>
                  <a:srgbClr val="000000"/>
                </a:solidFill>
                <a:effectLst/>
                <a:latin typeface="Times New Roman" panose="02020603050405020304" pitchFamily="18" charset="0"/>
              </a:rPr>
              <a:t>Construct a prototype projectile to test actuation of the smart functionality within the projectile. </a:t>
            </a:r>
          </a:p>
          <a:p>
            <a:endParaRPr lang="en-US"/>
          </a:p>
        </p:txBody>
      </p:sp>
      <p:sp>
        <p:nvSpPr>
          <p:cNvPr id="4" name="Content Placeholder 3">
            <a:extLst>
              <a:ext uri="{FF2B5EF4-FFF2-40B4-BE49-F238E27FC236}">
                <a16:creationId xmlns:a16="http://schemas.microsoft.com/office/drawing/2014/main" id="{852C4AEA-3A47-4B2D-99DE-31B5205CF980}"/>
              </a:ext>
            </a:extLst>
          </p:cNvPr>
          <p:cNvSpPr>
            <a:spLocks noGrp="1"/>
          </p:cNvSpPr>
          <p:nvPr>
            <p:ph sz="quarter" idx="11"/>
          </p:nvPr>
        </p:nvSpPr>
        <p:spPr/>
        <p:txBody>
          <a:bodyPr/>
          <a:lstStyle/>
          <a:p>
            <a:endParaRPr lang="en-US"/>
          </a:p>
        </p:txBody>
      </p:sp>
      <p:sp>
        <p:nvSpPr>
          <p:cNvPr id="5" name="Slide Number Placeholder 4">
            <a:extLst>
              <a:ext uri="{FF2B5EF4-FFF2-40B4-BE49-F238E27FC236}">
                <a16:creationId xmlns:a16="http://schemas.microsoft.com/office/drawing/2014/main" id="{5A6C7473-E571-40D4-AD43-EC69676C80DD}"/>
              </a:ext>
            </a:extLst>
          </p:cNvPr>
          <p:cNvSpPr>
            <a:spLocks noGrp="1"/>
          </p:cNvSpPr>
          <p:nvPr>
            <p:ph type="sldNum" sz="quarter" idx="4"/>
          </p:nvPr>
        </p:nvSpPr>
        <p:spPr/>
        <p:txBody>
          <a:bodyPr/>
          <a:lstStyle/>
          <a:p>
            <a:fld id="{1504101C-439A-4B4A-8615-B63CB065D830}" type="slidenum">
              <a:rPr lang="en-US" smtClean="0"/>
              <a:t>15</a:t>
            </a:fld>
            <a:endParaRPr lang="en-US"/>
          </a:p>
        </p:txBody>
      </p:sp>
    </p:spTree>
    <p:extLst>
      <p:ext uri="{BB962C8B-B14F-4D97-AF65-F5344CB8AC3E}">
        <p14:creationId xmlns:p14="http://schemas.microsoft.com/office/powerpoint/2010/main" val="1792456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1B44-139A-487F-A9A7-532B668F67AB}"/>
              </a:ext>
            </a:extLst>
          </p:cNvPr>
          <p:cNvSpPr>
            <a:spLocks noGrp="1"/>
          </p:cNvSpPr>
          <p:nvPr>
            <p:ph type="title"/>
          </p:nvPr>
        </p:nvSpPr>
        <p:spPr/>
        <p:txBody>
          <a:bodyPr/>
          <a:lstStyle/>
          <a:p>
            <a:pPr algn="ctr"/>
            <a:r>
              <a:rPr lang="en-US"/>
              <a:t>Market</a:t>
            </a:r>
          </a:p>
        </p:txBody>
      </p:sp>
      <p:sp>
        <p:nvSpPr>
          <p:cNvPr id="3" name="Content Placeholder 2">
            <a:extLst>
              <a:ext uri="{FF2B5EF4-FFF2-40B4-BE49-F238E27FC236}">
                <a16:creationId xmlns:a16="http://schemas.microsoft.com/office/drawing/2014/main" id="{3C43AF9B-21F6-4551-9040-113E6F29A6BE}"/>
              </a:ext>
            </a:extLst>
          </p:cNvPr>
          <p:cNvSpPr>
            <a:spLocks noGrp="1"/>
          </p:cNvSpPr>
          <p:nvPr>
            <p:ph idx="1"/>
          </p:nvPr>
        </p:nvSpPr>
        <p:spPr/>
        <p:txBody>
          <a:bodyPr/>
          <a:lstStyle/>
          <a:p>
            <a:pPr algn="l" rtl="0" fontAlgn="base"/>
            <a:r>
              <a:rPr lang="en-US" sz="1800" b="0" i="0">
                <a:solidFill>
                  <a:srgbClr val="000000"/>
                </a:solidFill>
                <a:effectLst/>
                <a:latin typeface="Times New Roman" panose="02020603050405020304" pitchFamily="18" charset="0"/>
              </a:rPr>
              <a:t>The primary market for this project was seen as the company or organization that the product would be directly constructed for and would use the product. </a:t>
            </a:r>
          </a:p>
          <a:p>
            <a:pPr algn="l" rtl="0" fontAlgn="base"/>
            <a:endParaRPr lang="en-US" sz="1800">
              <a:solidFill>
                <a:srgbClr val="000000"/>
              </a:solidFill>
              <a:latin typeface="Times New Roman" panose="02020603050405020304" pitchFamily="18" charset="0"/>
            </a:endParaRPr>
          </a:p>
          <a:p>
            <a:pPr algn="l" rtl="0" fontAlgn="base"/>
            <a:r>
              <a:rPr lang="en-US" sz="1800" b="0" i="0">
                <a:solidFill>
                  <a:srgbClr val="000000"/>
                </a:solidFill>
                <a:effectLst/>
                <a:latin typeface="Times New Roman" panose="02020603050405020304" pitchFamily="18" charset="0"/>
              </a:rPr>
              <a:t>Primary Markets: </a:t>
            </a:r>
            <a:endParaRPr lang="en-US" b="0" i="0">
              <a:solidFill>
                <a:srgbClr val="000000"/>
              </a:solidFill>
              <a:effectLst/>
              <a:latin typeface="Times New Roman" panose="02020603050405020304" pitchFamily="18" charset="0"/>
            </a:endParaRPr>
          </a:p>
          <a:p>
            <a:pPr lvl="1" fontAlgn="base"/>
            <a:r>
              <a:rPr lang="en-US" sz="1400" b="0" i="0">
                <a:solidFill>
                  <a:srgbClr val="000000"/>
                </a:solidFill>
                <a:effectLst/>
                <a:latin typeface="Times New Roman" panose="02020603050405020304" pitchFamily="18" charset="0"/>
              </a:rPr>
              <a:t>Florida Center for Advanced Aero Propulsion (FCAAP) </a:t>
            </a:r>
          </a:p>
          <a:p>
            <a:pPr lvl="1" fontAlgn="base"/>
            <a:endParaRPr lang="en-US" sz="1800" b="0" i="0">
              <a:solidFill>
                <a:srgbClr val="000000"/>
              </a:solidFill>
              <a:effectLst/>
              <a:latin typeface="Times New Roman" panose="02020603050405020304" pitchFamily="18" charset="0"/>
            </a:endParaRPr>
          </a:p>
          <a:p>
            <a:pPr algn="l" rtl="0" fontAlgn="base"/>
            <a:r>
              <a:rPr lang="en-US" sz="1800" b="0" i="0">
                <a:solidFill>
                  <a:srgbClr val="000000"/>
                </a:solidFill>
                <a:effectLst/>
                <a:latin typeface="Times New Roman" panose="02020603050405020304" pitchFamily="18" charset="0"/>
              </a:rPr>
              <a:t>The secondary markets are a makeup of other companies or organizations who may benefit from or would be interested in purchasing the results of this project. </a:t>
            </a:r>
          </a:p>
          <a:p>
            <a:pPr algn="l" rtl="0" fontAlgn="base"/>
            <a:r>
              <a:rPr lang="en-US" sz="1800" b="0" i="0">
                <a:solidFill>
                  <a:srgbClr val="000000"/>
                </a:solidFill>
                <a:effectLst/>
                <a:latin typeface="Times New Roman" panose="02020603050405020304" pitchFamily="18" charset="0"/>
              </a:rPr>
              <a:t>Secondary Markets: </a:t>
            </a:r>
            <a:endParaRPr lang="en-US" b="0" i="0">
              <a:solidFill>
                <a:srgbClr val="000000"/>
              </a:solidFill>
              <a:effectLst/>
              <a:latin typeface="Times New Roman" panose="02020603050405020304" pitchFamily="18" charset="0"/>
            </a:endParaRPr>
          </a:p>
          <a:p>
            <a:pPr lvl="1" fontAlgn="base"/>
            <a:r>
              <a:rPr lang="en-US" sz="1400" b="0" i="0">
                <a:solidFill>
                  <a:srgbClr val="000000"/>
                </a:solidFill>
                <a:effectLst/>
                <a:latin typeface="Times New Roman" panose="02020603050405020304" pitchFamily="18" charset="0"/>
              </a:rPr>
              <a:t>Air Force Office of Scientific Research (AFOSR) </a:t>
            </a:r>
          </a:p>
          <a:p>
            <a:pPr lvl="1" fontAlgn="base"/>
            <a:r>
              <a:rPr lang="en-US" sz="1400" b="0" i="0">
                <a:solidFill>
                  <a:srgbClr val="000000"/>
                </a:solidFill>
                <a:effectLst/>
                <a:latin typeface="Times New Roman" panose="02020603050405020304" pitchFamily="18" charset="0"/>
              </a:rPr>
              <a:t>Lockheed Martin </a:t>
            </a:r>
          </a:p>
          <a:p>
            <a:pPr lvl="1" fontAlgn="base"/>
            <a:r>
              <a:rPr lang="en-US" sz="1400" b="0" i="0">
                <a:solidFill>
                  <a:srgbClr val="000000"/>
                </a:solidFill>
                <a:effectLst/>
                <a:latin typeface="Times New Roman" panose="02020603050405020304" pitchFamily="18" charset="0"/>
              </a:rPr>
              <a:t>Raytheon Technologies </a:t>
            </a:r>
          </a:p>
          <a:p>
            <a:pPr lvl="1" fontAlgn="base"/>
            <a:r>
              <a:rPr lang="en-US" sz="1400" b="0" i="0">
                <a:solidFill>
                  <a:srgbClr val="000000"/>
                </a:solidFill>
                <a:effectLst/>
                <a:latin typeface="Times New Roman" panose="02020603050405020304" pitchFamily="18" charset="0"/>
              </a:rPr>
              <a:t>Northrop Grumman </a:t>
            </a:r>
          </a:p>
          <a:p>
            <a:endParaRPr lang="en-US"/>
          </a:p>
        </p:txBody>
      </p:sp>
      <p:sp>
        <p:nvSpPr>
          <p:cNvPr id="4" name="Content Placeholder 3">
            <a:extLst>
              <a:ext uri="{FF2B5EF4-FFF2-40B4-BE49-F238E27FC236}">
                <a16:creationId xmlns:a16="http://schemas.microsoft.com/office/drawing/2014/main" id="{7944BB40-2FB1-4983-9944-A252810DEABC}"/>
              </a:ext>
            </a:extLst>
          </p:cNvPr>
          <p:cNvSpPr>
            <a:spLocks noGrp="1"/>
          </p:cNvSpPr>
          <p:nvPr>
            <p:ph sz="quarter" idx="11"/>
          </p:nvPr>
        </p:nvSpPr>
        <p:spPr/>
        <p:txBody>
          <a:bodyPr/>
          <a:lstStyle/>
          <a:p>
            <a:endParaRPr lang="en-US"/>
          </a:p>
        </p:txBody>
      </p:sp>
      <p:sp>
        <p:nvSpPr>
          <p:cNvPr id="6" name="Slide Number Placeholder 5">
            <a:extLst>
              <a:ext uri="{FF2B5EF4-FFF2-40B4-BE49-F238E27FC236}">
                <a16:creationId xmlns:a16="http://schemas.microsoft.com/office/drawing/2014/main" id="{E3399300-22A2-473A-BE63-75A76D228B82}"/>
              </a:ext>
            </a:extLst>
          </p:cNvPr>
          <p:cNvSpPr>
            <a:spLocks noGrp="1"/>
          </p:cNvSpPr>
          <p:nvPr>
            <p:ph type="sldNum" sz="quarter" idx="4"/>
          </p:nvPr>
        </p:nvSpPr>
        <p:spPr/>
        <p:txBody>
          <a:bodyPr/>
          <a:lstStyle/>
          <a:p>
            <a:fld id="{1504101C-439A-4B4A-8615-B63CB065D830}" type="slidenum">
              <a:rPr lang="en-US" smtClean="0"/>
              <a:t>16</a:t>
            </a:fld>
            <a:endParaRPr lang="en-US"/>
          </a:p>
        </p:txBody>
      </p:sp>
    </p:spTree>
    <p:extLst>
      <p:ext uri="{BB962C8B-B14F-4D97-AF65-F5344CB8AC3E}">
        <p14:creationId xmlns:p14="http://schemas.microsoft.com/office/powerpoint/2010/main" val="140407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45B2-13A3-418F-8A5A-C9024454B06B}"/>
              </a:ext>
            </a:extLst>
          </p:cNvPr>
          <p:cNvSpPr>
            <a:spLocks noGrp="1"/>
          </p:cNvSpPr>
          <p:nvPr>
            <p:ph type="title"/>
          </p:nvPr>
        </p:nvSpPr>
        <p:spPr/>
        <p:txBody>
          <a:bodyPr/>
          <a:lstStyle/>
          <a:p>
            <a:pPr algn="ctr"/>
            <a:r>
              <a:rPr lang="en-US"/>
              <a:t>Assumptions</a:t>
            </a:r>
          </a:p>
        </p:txBody>
      </p:sp>
      <p:sp>
        <p:nvSpPr>
          <p:cNvPr id="5" name="Rectangle: Rounded Corners 4">
            <a:extLst>
              <a:ext uri="{FF2B5EF4-FFF2-40B4-BE49-F238E27FC236}">
                <a16:creationId xmlns:a16="http://schemas.microsoft.com/office/drawing/2014/main" id="{F68D44B7-0121-4383-807B-BE32182C2429}"/>
              </a:ext>
            </a:extLst>
          </p:cNvPr>
          <p:cNvSpPr/>
          <p:nvPr/>
        </p:nvSpPr>
        <p:spPr>
          <a:xfrm>
            <a:off x="7895264" y="1416515"/>
            <a:ext cx="1962563" cy="1936179"/>
          </a:xfrm>
          <a:prstGeom prst="roundRect">
            <a:avLst/>
          </a:prstGeom>
          <a:solidFill>
            <a:schemeClr val="accent1">
              <a:lumMod val="20000"/>
              <a:lumOff val="80000"/>
            </a:schemeClr>
          </a:solidFill>
          <a:ln w="25400"/>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Source Sans Pro Black" panose="020B0604020202020204" pitchFamily="34" charset="0"/>
                <a:cs typeface="Aharoni" panose="020B0604020202020204" pitchFamily="2" charset="-79"/>
              </a:rPr>
              <a:t>Propulsion</a:t>
            </a:r>
          </a:p>
          <a:p>
            <a:pPr algn="ctr"/>
            <a:endParaRPr lang="en-US"/>
          </a:p>
          <a:p>
            <a:pPr algn="ctr"/>
            <a:endParaRPr lang="en-US"/>
          </a:p>
          <a:p>
            <a:pPr algn="ctr"/>
            <a:endParaRPr lang="en-US"/>
          </a:p>
          <a:p>
            <a:pPr algn="ctr"/>
            <a:endParaRPr lang="en-US"/>
          </a:p>
        </p:txBody>
      </p:sp>
      <p:sp>
        <p:nvSpPr>
          <p:cNvPr id="18" name="Freeform: Shape 17">
            <a:extLst>
              <a:ext uri="{FF2B5EF4-FFF2-40B4-BE49-F238E27FC236}">
                <a16:creationId xmlns:a16="http://schemas.microsoft.com/office/drawing/2014/main" id="{0A8EC67E-6156-426B-8BA2-E0C2B50C7E21}"/>
              </a:ext>
            </a:extLst>
          </p:cNvPr>
          <p:cNvSpPr/>
          <p:nvPr/>
        </p:nvSpPr>
        <p:spPr>
          <a:xfrm>
            <a:off x="8212227" y="2088535"/>
            <a:ext cx="1328636" cy="744749"/>
          </a:xfrm>
          <a:custGeom>
            <a:avLst/>
            <a:gdLst>
              <a:gd name="connsiteX0" fmla="*/ 1209360 w 1328636"/>
              <a:gd name="connsiteY0" fmla="*/ 283845 h 744749"/>
              <a:gd name="connsiteX1" fmla="*/ 1328636 w 1328636"/>
              <a:gd name="connsiteY1" fmla="*/ 664318 h 744749"/>
              <a:gd name="connsiteX2" fmla="*/ 1328636 w 1328636"/>
              <a:gd name="connsiteY2" fmla="*/ 724711 h 744749"/>
              <a:gd name="connsiteX3" fmla="*/ 1238047 w 1328636"/>
              <a:gd name="connsiteY3" fmla="*/ 724711 h 744749"/>
              <a:gd name="connsiteX4" fmla="*/ 1238047 w 1328636"/>
              <a:gd name="connsiteY4" fmla="*/ 664318 h 744749"/>
              <a:gd name="connsiteX5" fmla="*/ 1209360 w 1328636"/>
              <a:gd name="connsiteY5" fmla="*/ 486160 h 744749"/>
              <a:gd name="connsiteX6" fmla="*/ 1153497 w 1328636"/>
              <a:gd name="connsiteY6" fmla="*/ 508807 h 744749"/>
              <a:gd name="connsiteX7" fmla="*/ 1132360 w 1328636"/>
              <a:gd name="connsiteY7" fmla="*/ 452944 h 744749"/>
              <a:gd name="connsiteX8" fmla="*/ 1188223 w 1328636"/>
              <a:gd name="connsiteY8" fmla="*/ 428787 h 744749"/>
              <a:gd name="connsiteX9" fmla="*/ 1144439 w 1328636"/>
              <a:gd name="connsiteY9" fmla="*/ 348767 h 744749"/>
              <a:gd name="connsiteX10" fmla="*/ 1177655 w 1328636"/>
              <a:gd name="connsiteY10" fmla="*/ 166079 h 744749"/>
              <a:gd name="connsiteX11" fmla="*/ 708103 w 1328636"/>
              <a:gd name="connsiteY11" fmla="*/ 723200 h 744749"/>
              <a:gd name="connsiteX12" fmla="*/ 622044 w 1328636"/>
              <a:gd name="connsiteY12" fmla="*/ 730749 h 744749"/>
              <a:gd name="connsiteX13" fmla="*/ 614495 w 1328636"/>
              <a:gd name="connsiteY13" fmla="*/ 644690 h 744749"/>
              <a:gd name="connsiteX14" fmla="*/ 622044 w 1328636"/>
              <a:gd name="connsiteY14" fmla="*/ 637141 h 744749"/>
              <a:gd name="connsiteX15" fmla="*/ 664318 w 1328636"/>
              <a:gd name="connsiteY15" fmla="*/ 0 h 744749"/>
              <a:gd name="connsiteX16" fmla="*/ 1061399 w 1328636"/>
              <a:gd name="connsiteY16" fmla="*/ 132864 h 744749"/>
              <a:gd name="connsiteX17" fmla="*/ 996477 w 1328636"/>
              <a:gd name="connsiteY17" fmla="*/ 197786 h 744749"/>
              <a:gd name="connsiteX18" fmla="*/ 916457 w 1328636"/>
              <a:gd name="connsiteY18" fmla="*/ 149472 h 744749"/>
              <a:gd name="connsiteX19" fmla="*/ 893810 w 1328636"/>
              <a:gd name="connsiteY19" fmla="*/ 205335 h 744749"/>
              <a:gd name="connsiteX20" fmla="*/ 837947 w 1328636"/>
              <a:gd name="connsiteY20" fmla="*/ 181178 h 744749"/>
              <a:gd name="connsiteX21" fmla="*/ 860594 w 1328636"/>
              <a:gd name="connsiteY21" fmla="*/ 126824 h 744749"/>
              <a:gd name="connsiteX22" fmla="*/ 694514 w 1328636"/>
              <a:gd name="connsiteY22" fmla="*/ 92099 h 744749"/>
              <a:gd name="connsiteX23" fmla="*/ 694514 w 1328636"/>
              <a:gd name="connsiteY23" fmla="*/ 152491 h 744749"/>
              <a:gd name="connsiteX24" fmla="*/ 664318 w 1328636"/>
              <a:gd name="connsiteY24" fmla="*/ 150981 h 744749"/>
              <a:gd name="connsiteX25" fmla="*/ 634122 w 1328636"/>
              <a:gd name="connsiteY25" fmla="*/ 152491 h 744749"/>
              <a:gd name="connsiteX26" fmla="*/ 634122 w 1328636"/>
              <a:gd name="connsiteY26" fmla="*/ 92099 h 744749"/>
              <a:gd name="connsiteX27" fmla="*/ 468042 w 1328636"/>
              <a:gd name="connsiteY27" fmla="*/ 125315 h 744749"/>
              <a:gd name="connsiteX28" fmla="*/ 490689 w 1328636"/>
              <a:gd name="connsiteY28" fmla="*/ 181178 h 744749"/>
              <a:gd name="connsiteX29" fmla="*/ 434826 w 1328636"/>
              <a:gd name="connsiteY29" fmla="*/ 205335 h 744749"/>
              <a:gd name="connsiteX30" fmla="*/ 412179 w 1328636"/>
              <a:gd name="connsiteY30" fmla="*/ 149472 h 744749"/>
              <a:gd name="connsiteX31" fmla="*/ 273276 w 1328636"/>
              <a:gd name="connsiteY31" fmla="*/ 246100 h 744749"/>
              <a:gd name="connsiteX32" fmla="*/ 315551 w 1328636"/>
              <a:gd name="connsiteY32" fmla="*/ 288374 h 744749"/>
              <a:gd name="connsiteX33" fmla="*/ 273276 w 1328636"/>
              <a:gd name="connsiteY33" fmla="*/ 332159 h 744749"/>
              <a:gd name="connsiteX34" fmla="*/ 231001 w 1328636"/>
              <a:gd name="connsiteY34" fmla="*/ 289884 h 744749"/>
              <a:gd name="connsiteX35" fmla="*/ 140413 w 1328636"/>
              <a:gd name="connsiteY35" fmla="*/ 430297 h 744749"/>
              <a:gd name="connsiteX36" fmla="*/ 196276 w 1328636"/>
              <a:gd name="connsiteY36" fmla="*/ 452944 h 744749"/>
              <a:gd name="connsiteX37" fmla="*/ 175138 w 1328636"/>
              <a:gd name="connsiteY37" fmla="*/ 508807 h 744749"/>
              <a:gd name="connsiteX38" fmla="*/ 119275 w 1328636"/>
              <a:gd name="connsiteY38" fmla="*/ 486160 h 744749"/>
              <a:gd name="connsiteX39" fmla="*/ 90589 w 1328636"/>
              <a:gd name="connsiteY39" fmla="*/ 664318 h 744749"/>
              <a:gd name="connsiteX40" fmla="*/ 90589 w 1328636"/>
              <a:gd name="connsiteY40" fmla="*/ 724711 h 744749"/>
              <a:gd name="connsiteX41" fmla="*/ 0 w 1328636"/>
              <a:gd name="connsiteY41" fmla="*/ 724711 h 744749"/>
              <a:gd name="connsiteX42" fmla="*/ 0 w 1328636"/>
              <a:gd name="connsiteY42" fmla="*/ 664318 h 744749"/>
              <a:gd name="connsiteX43" fmla="*/ 664318 w 1328636"/>
              <a:gd name="connsiteY43" fmla="*/ 0 h 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28636" h="744749">
                <a:moveTo>
                  <a:pt x="1209360" y="283845"/>
                </a:moveTo>
                <a:cubicBezTo>
                  <a:pt x="1284851" y="392552"/>
                  <a:pt x="1328636" y="522396"/>
                  <a:pt x="1328636" y="664318"/>
                </a:cubicBezTo>
                <a:lnTo>
                  <a:pt x="1328636" y="724711"/>
                </a:lnTo>
                <a:lnTo>
                  <a:pt x="1238047" y="724711"/>
                </a:lnTo>
                <a:lnTo>
                  <a:pt x="1238047" y="664318"/>
                </a:lnTo>
                <a:cubicBezTo>
                  <a:pt x="1238047" y="602416"/>
                  <a:pt x="1227478" y="542023"/>
                  <a:pt x="1209360" y="486160"/>
                </a:cubicBezTo>
                <a:lnTo>
                  <a:pt x="1153497" y="508807"/>
                </a:lnTo>
                <a:cubicBezTo>
                  <a:pt x="1147458" y="490689"/>
                  <a:pt x="1139909" y="471062"/>
                  <a:pt x="1132360" y="452944"/>
                </a:cubicBezTo>
                <a:lnTo>
                  <a:pt x="1188223" y="428787"/>
                </a:lnTo>
                <a:cubicBezTo>
                  <a:pt x="1176145" y="401610"/>
                  <a:pt x="1161046" y="374434"/>
                  <a:pt x="1144439" y="348767"/>
                </a:cubicBezTo>
                <a:close/>
                <a:moveTo>
                  <a:pt x="1177655" y="166079"/>
                </a:moveTo>
                <a:lnTo>
                  <a:pt x="708103" y="723200"/>
                </a:lnTo>
                <a:cubicBezTo>
                  <a:pt x="685456" y="748867"/>
                  <a:pt x="647710" y="751887"/>
                  <a:pt x="622044" y="730749"/>
                </a:cubicBezTo>
                <a:cubicBezTo>
                  <a:pt x="596377" y="708102"/>
                  <a:pt x="593357" y="670357"/>
                  <a:pt x="614495" y="644690"/>
                </a:cubicBezTo>
                <a:cubicBezTo>
                  <a:pt x="617514" y="641670"/>
                  <a:pt x="619024" y="638651"/>
                  <a:pt x="622044" y="637141"/>
                </a:cubicBezTo>
                <a:close/>
                <a:moveTo>
                  <a:pt x="664318" y="0"/>
                </a:moveTo>
                <a:cubicBezTo>
                  <a:pt x="813790" y="0"/>
                  <a:pt x="951183" y="49824"/>
                  <a:pt x="1061399" y="132864"/>
                </a:cubicBezTo>
                <a:lnTo>
                  <a:pt x="996477" y="197786"/>
                </a:lnTo>
                <a:cubicBezTo>
                  <a:pt x="970810" y="179668"/>
                  <a:pt x="945143" y="163060"/>
                  <a:pt x="916457" y="149472"/>
                </a:cubicBezTo>
                <a:lnTo>
                  <a:pt x="893810" y="205335"/>
                </a:lnTo>
                <a:cubicBezTo>
                  <a:pt x="875692" y="196276"/>
                  <a:pt x="857574" y="188727"/>
                  <a:pt x="837947" y="181178"/>
                </a:cubicBezTo>
                <a:lnTo>
                  <a:pt x="860594" y="126824"/>
                </a:lnTo>
                <a:cubicBezTo>
                  <a:pt x="809260" y="107197"/>
                  <a:pt x="753397" y="95118"/>
                  <a:pt x="694514" y="92099"/>
                </a:cubicBezTo>
                <a:lnTo>
                  <a:pt x="694514" y="152491"/>
                </a:lnTo>
                <a:cubicBezTo>
                  <a:pt x="683946" y="150981"/>
                  <a:pt x="674887" y="150981"/>
                  <a:pt x="664318" y="150981"/>
                </a:cubicBezTo>
                <a:cubicBezTo>
                  <a:pt x="653749" y="150981"/>
                  <a:pt x="644690" y="152491"/>
                  <a:pt x="634122" y="152491"/>
                </a:cubicBezTo>
                <a:lnTo>
                  <a:pt x="634122" y="92099"/>
                </a:lnTo>
                <a:cubicBezTo>
                  <a:pt x="575239" y="95118"/>
                  <a:pt x="519376" y="105687"/>
                  <a:pt x="468042" y="125315"/>
                </a:cubicBezTo>
                <a:lnTo>
                  <a:pt x="490689" y="181178"/>
                </a:lnTo>
                <a:cubicBezTo>
                  <a:pt x="471062" y="188727"/>
                  <a:pt x="452944" y="196276"/>
                  <a:pt x="434826" y="205335"/>
                </a:cubicBezTo>
                <a:lnTo>
                  <a:pt x="412179" y="149472"/>
                </a:lnTo>
                <a:cubicBezTo>
                  <a:pt x="360845" y="175138"/>
                  <a:pt x="314041" y="208354"/>
                  <a:pt x="273276" y="246100"/>
                </a:cubicBezTo>
                <a:lnTo>
                  <a:pt x="315551" y="288374"/>
                </a:lnTo>
                <a:cubicBezTo>
                  <a:pt x="300453" y="301963"/>
                  <a:pt x="286865" y="317061"/>
                  <a:pt x="273276" y="332159"/>
                </a:cubicBezTo>
                <a:lnTo>
                  <a:pt x="231001" y="289884"/>
                </a:lnTo>
                <a:cubicBezTo>
                  <a:pt x="194766" y="330649"/>
                  <a:pt x="163060" y="378963"/>
                  <a:pt x="140413" y="430297"/>
                </a:cubicBezTo>
                <a:lnTo>
                  <a:pt x="196276" y="452944"/>
                </a:lnTo>
                <a:cubicBezTo>
                  <a:pt x="188727" y="471062"/>
                  <a:pt x="181178" y="489180"/>
                  <a:pt x="175138" y="508807"/>
                </a:cubicBezTo>
                <a:lnTo>
                  <a:pt x="119275" y="486160"/>
                </a:lnTo>
                <a:cubicBezTo>
                  <a:pt x="101158" y="542023"/>
                  <a:pt x="90589" y="602416"/>
                  <a:pt x="90589" y="664318"/>
                </a:cubicBezTo>
                <a:lnTo>
                  <a:pt x="90589" y="724711"/>
                </a:lnTo>
                <a:lnTo>
                  <a:pt x="0" y="724711"/>
                </a:lnTo>
                <a:lnTo>
                  <a:pt x="0" y="664318"/>
                </a:lnTo>
                <a:cubicBezTo>
                  <a:pt x="0" y="297433"/>
                  <a:pt x="297433" y="0"/>
                  <a:pt x="664318" y="0"/>
                </a:cubicBezTo>
                <a:close/>
              </a:path>
            </a:pathLst>
          </a:custGeom>
          <a:solidFill>
            <a:srgbClr val="000000"/>
          </a:solidFill>
          <a:ln w="15081" cap="flat">
            <a:noFill/>
            <a:prstDash val="solid"/>
            <a:miter/>
          </a:ln>
        </p:spPr>
        <p:txBody>
          <a:bodyPr rtlCol="0" anchor="ctr"/>
          <a:lstStyle/>
          <a:p>
            <a:endParaRPr lang="en-US"/>
          </a:p>
        </p:txBody>
      </p:sp>
      <p:sp>
        <p:nvSpPr>
          <p:cNvPr id="26" name="Rectangle: Rounded Corners 25">
            <a:extLst>
              <a:ext uri="{FF2B5EF4-FFF2-40B4-BE49-F238E27FC236}">
                <a16:creationId xmlns:a16="http://schemas.microsoft.com/office/drawing/2014/main" id="{7DA6923D-7E79-40CB-907B-5434A53C2448}"/>
              </a:ext>
            </a:extLst>
          </p:cNvPr>
          <p:cNvSpPr/>
          <p:nvPr/>
        </p:nvSpPr>
        <p:spPr>
          <a:xfrm>
            <a:off x="10036140" y="2460910"/>
            <a:ext cx="1962563" cy="1936179"/>
          </a:xfrm>
          <a:prstGeom prst="roundRect">
            <a:avLst/>
          </a:prstGeom>
          <a:solidFill>
            <a:schemeClr val="accent6">
              <a:lumMod val="20000"/>
              <a:lumOff val="80000"/>
            </a:schemeClr>
          </a:solidFill>
          <a:ln w="25400"/>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Source Sans Pro Black" panose="020B0604020202020204" pitchFamily="34" charset="0"/>
                <a:cs typeface="Aharoni" panose="020B0604020202020204" pitchFamily="2" charset="-79"/>
              </a:rPr>
              <a:t>Deployment</a:t>
            </a:r>
          </a:p>
          <a:p>
            <a:pPr algn="ctr"/>
            <a:endParaRPr lang="en-US"/>
          </a:p>
          <a:p>
            <a:pPr algn="ctr"/>
            <a:endParaRPr lang="en-US"/>
          </a:p>
          <a:p>
            <a:pPr algn="ctr"/>
            <a:endParaRPr lang="en-US"/>
          </a:p>
          <a:p>
            <a:pPr algn="ctr"/>
            <a:endParaRPr lang="en-US"/>
          </a:p>
        </p:txBody>
      </p:sp>
      <p:sp>
        <p:nvSpPr>
          <p:cNvPr id="27" name="Rectangle: Rounded Corners 26">
            <a:extLst>
              <a:ext uri="{FF2B5EF4-FFF2-40B4-BE49-F238E27FC236}">
                <a16:creationId xmlns:a16="http://schemas.microsoft.com/office/drawing/2014/main" id="{B65AB567-A47E-4E88-B8FE-1BE6243B456B}"/>
              </a:ext>
            </a:extLst>
          </p:cNvPr>
          <p:cNvSpPr/>
          <p:nvPr/>
        </p:nvSpPr>
        <p:spPr>
          <a:xfrm>
            <a:off x="7761698" y="3664097"/>
            <a:ext cx="1962563" cy="1936179"/>
          </a:xfrm>
          <a:prstGeom prst="roundRect">
            <a:avLst/>
          </a:prstGeom>
          <a:solidFill>
            <a:schemeClr val="tx2">
              <a:lumMod val="20000"/>
              <a:lumOff val="80000"/>
            </a:schemeClr>
          </a:solidFill>
          <a:ln w="25400"/>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Source Sans Pro Black" panose="020B0604020202020204" pitchFamily="34" charset="0"/>
                <a:cs typeface="Aharoni" panose="020B0604020202020204" pitchFamily="2" charset="-79"/>
              </a:rPr>
              <a:t>Storage</a:t>
            </a:r>
          </a:p>
          <a:p>
            <a:pPr algn="ctr"/>
            <a:endParaRPr lang="en-US"/>
          </a:p>
          <a:p>
            <a:pPr algn="ctr"/>
            <a:endParaRPr lang="en-US"/>
          </a:p>
          <a:p>
            <a:pPr algn="ctr"/>
            <a:endParaRPr lang="en-US"/>
          </a:p>
          <a:p>
            <a:pPr algn="ctr"/>
            <a:endParaRPr lang="en-US"/>
          </a:p>
        </p:txBody>
      </p:sp>
      <p:pic>
        <p:nvPicPr>
          <p:cNvPr id="12" name="Graphic 11" descr="Box with solid fill">
            <a:extLst>
              <a:ext uri="{FF2B5EF4-FFF2-40B4-BE49-F238E27FC236}">
                <a16:creationId xmlns:a16="http://schemas.microsoft.com/office/drawing/2014/main" id="{DC74AC88-BCCD-4672-AF3D-2DFF705BB1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0197" y="4228305"/>
            <a:ext cx="1325563" cy="1325563"/>
          </a:xfrm>
          <a:prstGeom prst="rect">
            <a:avLst/>
          </a:prstGeom>
        </p:spPr>
      </p:pic>
      <p:grpSp>
        <p:nvGrpSpPr>
          <p:cNvPr id="9" name="Group 8">
            <a:extLst>
              <a:ext uri="{FF2B5EF4-FFF2-40B4-BE49-F238E27FC236}">
                <a16:creationId xmlns:a16="http://schemas.microsoft.com/office/drawing/2014/main" id="{57624BB7-AC77-4945-9776-56EAE18C0A1D}"/>
              </a:ext>
            </a:extLst>
          </p:cNvPr>
          <p:cNvGrpSpPr/>
          <p:nvPr/>
        </p:nvGrpSpPr>
        <p:grpSpPr>
          <a:xfrm>
            <a:off x="10376421" y="2997650"/>
            <a:ext cx="1281999" cy="1146261"/>
            <a:chOff x="1289338" y="3451861"/>
            <a:chExt cx="1281999" cy="1146261"/>
          </a:xfrm>
        </p:grpSpPr>
        <p:pic>
          <p:nvPicPr>
            <p:cNvPr id="22" name="Graphic 21" descr="Arrow: Clockwise curve with solid fill">
              <a:extLst>
                <a:ext uri="{FF2B5EF4-FFF2-40B4-BE49-F238E27FC236}">
                  <a16:creationId xmlns:a16="http://schemas.microsoft.com/office/drawing/2014/main" id="{EFF99127-193B-46AA-8056-11494673DD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396832">
              <a:off x="1656937" y="3507581"/>
              <a:ext cx="914400" cy="914400"/>
            </a:xfrm>
            <a:prstGeom prst="rect">
              <a:avLst/>
            </a:prstGeom>
          </p:spPr>
        </p:pic>
        <p:pic>
          <p:nvPicPr>
            <p:cNvPr id="20" name="Graphic 19" descr="Airplane with solid fill">
              <a:extLst>
                <a:ext uri="{FF2B5EF4-FFF2-40B4-BE49-F238E27FC236}">
                  <a16:creationId xmlns:a16="http://schemas.microsoft.com/office/drawing/2014/main" id="{CE3147F9-6EEC-4809-91A4-92861DA227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89338" y="3451861"/>
              <a:ext cx="1146261" cy="1146261"/>
            </a:xfrm>
            <a:prstGeom prst="rect">
              <a:avLst/>
            </a:prstGeom>
          </p:spPr>
        </p:pic>
      </p:grpSp>
      <p:pic>
        <p:nvPicPr>
          <p:cNvPr id="33" name="Graphic 32" descr="Add with solid fill">
            <a:extLst>
              <a:ext uri="{FF2B5EF4-FFF2-40B4-BE49-F238E27FC236}">
                <a16:creationId xmlns:a16="http://schemas.microsoft.com/office/drawing/2014/main" id="{8DC9FFBC-F88E-4383-8F5C-0B4E778AD5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22285">
            <a:off x="7277683" y="757956"/>
            <a:ext cx="3197723" cy="3197723"/>
          </a:xfrm>
          <a:prstGeom prst="rect">
            <a:avLst/>
          </a:prstGeom>
        </p:spPr>
      </p:pic>
      <p:pic>
        <p:nvPicPr>
          <p:cNvPr id="21" name="Graphic 20" descr="Add with solid fill">
            <a:extLst>
              <a:ext uri="{FF2B5EF4-FFF2-40B4-BE49-F238E27FC236}">
                <a16:creationId xmlns:a16="http://schemas.microsoft.com/office/drawing/2014/main" id="{17EBFD19-8CE8-4715-9CF1-7C87C8B2B4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22285">
            <a:off x="7144117" y="3033324"/>
            <a:ext cx="3197723" cy="3197723"/>
          </a:xfrm>
          <a:prstGeom prst="rect">
            <a:avLst/>
          </a:prstGeom>
        </p:spPr>
      </p:pic>
      <p:pic>
        <p:nvPicPr>
          <p:cNvPr id="23" name="Graphic 22" descr="Add with solid fill">
            <a:extLst>
              <a:ext uri="{FF2B5EF4-FFF2-40B4-BE49-F238E27FC236}">
                <a16:creationId xmlns:a16="http://schemas.microsoft.com/office/drawing/2014/main" id="{924B0F1E-AC1C-430B-BCC3-58C452B7C7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22285">
            <a:off x="9405200" y="1830137"/>
            <a:ext cx="3197723" cy="3197723"/>
          </a:xfrm>
          <a:prstGeom prst="rect">
            <a:avLst/>
          </a:prstGeom>
        </p:spPr>
      </p:pic>
      <p:sp>
        <p:nvSpPr>
          <p:cNvPr id="11" name="TextBox 10">
            <a:extLst>
              <a:ext uri="{FF2B5EF4-FFF2-40B4-BE49-F238E27FC236}">
                <a16:creationId xmlns:a16="http://schemas.microsoft.com/office/drawing/2014/main" id="{E64318D2-ADEA-4F34-B4C7-FD8DFAC43159}"/>
              </a:ext>
            </a:extLst>
          </p:cNvPr>
          <p:cNvSpPr txBox="1"/>
          <p:nvPr/>
        </p:nvSpPr>
        <p:spPr>
          <a:xfrm>
            <a:off x="753858" y="1584351"/>
            <a:ext cx="7085758" cy="3785652"/>
          </a:xfrm>
          <a:prstGeom prst="rect">
            <a:avLst/>
          </a:prstGeom>
          <a:noFill/>
        </p:spPr>
        <p:txBody>
          <a:bodyPr wrap="square" rtlCol="0">
            <a:spAutoFit/>
          </a:bodyPr>
          <a:lstStyle/>
          <a:p>
            <a:r>
              <a:rPr lang="en-US" sz="2000" b="0" i="0">
                <a:solidFill>
                  <a:srgbClr val="000000"/>
                </a:solidFill>
                <a:effectLst/>
                <a:latin typeface="Times New Roman" panose="02020603050405020304" pitchFamily="18" charset="0"/>
              </a:rPr>
              <a:t>It is assumed that:</a:t>
            </a:r>
          </a:p>
          <a:p>
            <a:endParaRPr lang="en-US" sz="2000" b="0" i="0">
              <a:solidFill>
                <a:srgbClr val="000000"/>
              </a:solidFill>
              <a:effectLst/>
              <a:latin typeface="Times New Roman" panose="02020603050405020304" pitchFamily="18" charset="0"/>
            </a:endParaRPr>
          </a:p>
          <a:p>
            <a:pPr>
              <a:lnSpc>
                <a:spcPct val="150000"/>
              </a:lnSpc>
            </a:pPr>
            <a:r>
              <a:rPr lang="en-US" sz="2000">
                <a:solidFill>
                  <a:srgbClr val="000000"/>
                </a:solidFill>
                <a:latin typeface="Times New Roman" panose="02020603050405020304" pitchFamily="18" charset="0"/>
              </a:rPr>
              <a:t>P</a:t>
            </a:r>
            <a:r>
              <a:rPr lang="en-US" sz="2000" b="0" i="0">
                <a:solidFill>
                  <a:srgbClr val="000000"/>
                </a:solidFill>
                <a:effectLst/>
                <a:latin typeface="Times New Roman" panose="02020603050405020304" pitchFamily="18" charset="0"/>
              </a:rPr>
              <a:t>rojectile deployment</a:t>
            </a:r>
          </a:p>
          <a:p>
            <a:pPr>
              <a:lnSpc>
                <a:spcPct val="150000"/>
              </a:lnSpc>
            </a:pPr>
            <a:r>
              <a:rPr lang="en-US" sz="2000">
                <a:solidFill>
                  <a:srgbClr val="000000"/>
                </a:solidFill>
                <a:latin typeface="Times New Roman" panose="02020603050405020304" pitchFamily="18" charset="0"/>
              </a:rPr>
              <a:t>E</a:t>
            </a:r>
            <a:r>
              <a:rPr lang="en-US" sz="2000" b="0" i="0">
                <a:solidFill>
                  <a:srgbClr val="000000"/>
                </a:solidFill>
                <a:effectLst/>
                <a:latin typeface="Times New Roman" panose="02020603050405020304" pitchFamily="18" charset="0"/>
              </a:rPr>
              <a:t>ntailing storage</a:t>
            </a:r>
          </a:p>
          <a:p>
            <a:pPr>
              <a:lnSpc>
                <a:spcPct val="150000"/>
              </a:lnSpc>
            </a:pPr>
            <a:r>
              <a:rPr lang="en-US" sz="2000" b="0" i="0">
                <a:solidFill>
                  <a:srgbClr val="000000"/>
                </a:solidFill>
                <a:effectLst/>
                <a:latin typeface="Times New Roman" panose="02020603050405020304" pitchFamily="18" charset="0"/>
              </a:rPr>
              <a:t>Transportation</a:t>
            </a:r>
          </a:p>
          <a:p>
            <a:pPr>
              <a:lnSpc>
                <a:spcPct val="150000"/>
              </a:lnSpc>
            </a:pPr>
            <a:r>
              <a:rPr lang="en-US" sz="2000">
                <a:solidFill>
                  <a:srgbClr val="000000"/>
                </a:solidFill>
                <a:latin typeface="Times New Roman" panose="02020603050405020304" pitchFamily="18" charset="0"/>
              </a:rPr>
              <a:t>I</a:t>
            </a:r>
            <a:r>
              <a:rPr lang="en-US" sz="2000" b="0" i="0">
                <a:solidFill>
                  <a:srgbClr val="000000"/>
                </a:solidFill>
                <a:effectLst/>
                <a:latin typeface="Times New Roman" panose="02020603050405020304" pitchFamily="18" charset="0"/>
              </a:rPr>
              <a:t>nitial launch</a:t>
            </a:r>
          </a:p>
          <a:p>
            <a:endParaRPr lang="en-US" sz="2000" b="0" i="0">
              <a:solidFill>
                <a:srgbClr val="000000"/>
              </a:solidFill>
              <a:effectLst/>
              <a:latin typeface="Times New Roman" panose="02020603050405020304" pitchFamily="18" charset="0"/>
            </a:endParaRPr>
          </a:p>
          <a:p>
            <a:r>
              <a:rPr lang="en-US" sz="2000" b="0" i="0">
                <a:solidFill>
                  <a:srgbClr val="000000"/>
                </a:solidFill>
                <a:effectLst/>
                <a:latin typeface="Times New Roman" panose="02020603050405020304" pitchFamily="18" charset="0"/>
              </a:rPr>
              <a:t>will be facilitated by technologies already implemented in the projectile. It is also assumed that the projectile will remain within earth’s atmospheric conditions for its use. </a:t>
            </a:r>
            <a:endParaRPr lang="en-US" sz="2000"/>
          </a:p>
        </p:txBody>
      </p:sp>
      <p:sp>
        <p:nvSpPr>
          <p:cNvPr id="3" name="Slide Number Placeholder 2">
            <a:extLst>
              <a:ext uri="{FF2B5EF4-FFF2-40B4-BE49-F238E27FC236}">
                <a16:creationId xmlns:a16="http://schemas.microsoft.com/office/drawing/2014/main" id="{F302EF82-8752-4117-9BB2-BF06423F0259}"/>
              </a:ext>
            </a:extLst>
          </p:cNvPr>
          <p:cNvSpPr>
            <a:spLocks noGrp="1"/>
          </p:cNvSpPr>
          <p:nvPr>
            <p:ph type="sldNum" sz="quarter" idx="4"/>
          </p:nvPr>
        </p:nvSpPr>
        <p:spPr/>
        <p:txBody>
          <a:bodyPr/>
          <a:lstStyle/>
          <a:p>
            <a:fld id="{1504101C-439A-4B4A-8615-B63CB065D830}" type="slidenum">
              <a:rPr lang="en-US" smtClean="0"/>
              <a:t>17</a:t>
            </a:fld>
            <a:endParaRPr lang="en-US"/>
          </a:p>
        </p:txBody>
      </p:sp>
    </p:spTree>
    <p:extLst>
      <p:ext uri="{BB962C8B-B14F-4D97-AF65-F5344CB8AC3E}">
        <p14:creationId xmlns:p14="http://schemas.microsoft.com/office/powerpoint/2010/main" val="151793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4317-76F9-40D3-AC1D-F1D3720E881D}"/>
              </a:ext>
            </a:extLst>
          </p:cNvPr>
          <p:cNvSpPr>
            <a:spLocks noGrp="1"/>
          </p:cNvSpPr>
          <p:nvPr>
            <p:ph type="title"/>
          </p:nvPr>
        </p:nvSpPr>
        <p:spPr/>
        <p:txBody>
          <a:bodyPr/>
          <a:lstStyle/>
          <a:p>
            <a:r>
              <a:rPr lang="en-US"/>
              <a:t>Stakeholders</a:t>
            </a:r>
          </a:p>
        </p:txBody>
      </p:sp>
      <p:sp>
        <p:nvSpPr>
          <p:cNvPr id="3" name="Content Placeholder 2">
            <a:extLst>
              <a:ext uri="{FF2B5EF4-FFF2-40B4-BE49-F238E27FC236}">
                <a16:creationId xmlns:a16="http://schemas.microsoft.com/office/drawing/2014/main" id="{1DD4D2AA-F453-4917-AB34-E8EF6849A9B0}"/>
              </a:ext>
            </a:extLst>
          </p:cNvPr>
          <p:cNvSpPr>
            <a:spLocks noGrp="1"/>
          </p:cNvSpPr>
          <p:nvPr>
            <p:ph idx="1"/>
          </p:nvPr>
        </p:nvSpPr>
        <p:spPr>
          <a:xfrm>
            <a:off x="1368137" y="1594779"/>
            <a:ext cx="10515600" cy="4016620"/>
          </a:xfrm>
        </p:spPr>
        <p:txBody>
          <a:bodyPr>
            <a:noAutofit/>
          </a:bodyPr>
          <a:lstStyle/>
          <a:p>
            <a:pPr algn="l" rtl="0" fontAlgn="base">
              <a:buFont typeface="Arial" panose="020B0604020202020204" pitchFamily="34" charset="0"/>
              <a:buChar char="•"/>
            </a:pPr>
            <a:r>
              <a:rPr lang="en-US" sz="2400" b="0" i="0">
                <a:solidFill>
                  <a:srgbClr val="000000"/>
                </a:solidFill>
                <a:effectLst/>
                <a:latin typeface="Times New Roman" panose="02020603050405020304" pitchFamily="18" charset="0"/>
              </a:rPr>
              <a:t>Dr. Shayne </a:t>
            </a:r>
            <a:r>
              <a:rPr lang="en-US" sz="2400" b="0" i="0" err="1">
                <a:solidFill>
                  <a:srgbClr val="000000"/>
                </a:solidFill>
                <a:effectLst/>
                <a:latin typeface="Times New Roman" panose="02020603050405020304" pitchFamily="18" charset="0"/>
              </a:rPr>
              <a:t>McConomy</a:t>
            </a:r>
            <a:r>
              <a:rPr lang="en-US" sz="2400" b="0" i="0">
                <a:solidFill>
                  <a:srgbClr val="000000"/>
                </a:solidFill>
                <a:effectLst/>
                <a:latin typeface="Times New Roman" panose="02020603050405020304" pitchFamily="18" charset="0"/>
              </a:rPr>
              <a:t> </a:t>
            </a:r>
          </a:p>
          <a:p>
            <a:pPr algn="l" rtl="0" fontAlgn="base">
              <a:buFont typeface="Arial" panose="020B0604020202020204" pitchFamily="34" charset="0"/>
              <a:buChar char="•"/>
            </a:pPr>
            <a:endParaRPr lang="en-US" sz="2400" b="0" i="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2400" b="0" i="0">
                <a:solidFill>
                  <a:srgbClr val="000000"/>
                </a:solidFill>
                <a:effectLst/>
                <a:latin typeface="Times New Roman" panose="02020603050405020304" pitchFamily="18" charset="0"/>
              </a:rPr>
              <a:t>Dr. </a:t>
            </a:r>
            <a:r>
              <a:rPr lang="en-US" sz="2400" b="0" i="0" err="1">
                <a:solidFill>
                  <a:srgbClr val="000000"/>
                </a:solidFill>
                <a:effectLst/>
                <a:latin typeface="Times New Roman" panose="02020603050405020304" pitchFamily="18" charset="0"/>
              </a:rPr>
              <a:t>Rajan</a:t>
            </a:r>
            <a:r>
              <a:rPr lang="en-US" sz="2400" b="0" i="0">
                <a:solidFill>
                  <a:srgbClr val="000000"/>
                </a:solidFill>
                <a:effectLst/>
                <a:latin typeface="Times New Roman" panose="02020603050405020304" pitchFamily="18" charset="0"/>
              </a:rPr>
              <a:t> Kumar </a:t>
            </a:r>
          </a:p>
          <a:p>
            <a:pPr algn="l" rtl="0" fontAlgn="base">
              <a:buFont typeface="Arial" panose="020B0604020202020204" pitchFamily="34" charset="0"/>
              <a:buChar char="•"/>
            </a:pPr>
            <a:endParaRPr lang="en-US" sz="2400" b="0" i="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2400" b="0" i="0">
                <a:solidFill>
                  <a:srgbClr val="000000"/>
                </a:solidFill>
                <a:effectLst/>
                <a:latin typeface="Times New Roman" panose="02020603050405020304" pitchFamily="18" charset="0"/>
              </a:rPr>
              <a:t>Dr. Jonas Gustavsson </a:t>
            </a:r>
          </a:p>
          <a:p>
            <a:pPr algn="l" rtl="0" fontAlgn="base">
              <a:buFont typeface="Arial" panose="020B0604020202020204" pitchFamily="34" charset="0"/>
              <a:buChar char="•"/>
            </a:pPr>
            <a:endParaRPr lang="en-US" sz="2400" b="0" i="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2400" b="0" i="0">
                <a:solidFill>
                  <a:srgbClr val="000000"/>
                </a:solidFill>
                <a:effectLst/>
                <a:latin typeface="Times New Roman" panose="02020603050405020304" pitchFamily="18" charset="0"/>
              </a:rPr>
              <a:t>FCAAP </a:t>
            </a:r>
          </a:p>
          <a:p>
            <a:pPr algn="l" rtl="0" fontAlgn="base">
              <a:buFont typeface="Arial" panose="020B0604020202020204" pitchFamily="34" charset="0"/>
              <a:buChar char="•"/>
            </a:pPr>
            <a:endParaRPr lang="en-US" sz="2400" b="0" i="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2400" b="0" i="0">
                <a:solidFill>
                  <a:srgbClr val="000000"/>
                </a:solidFill>
                <a:effectLst/>
                <a:latin typeface="Times New Roman" panose="02020603050405020304" pitchFamily="18" charset="0"/>
              </a:rPr>
              <a:t>FAMU-FSU College of Engineering </a:t>
            </a:r>
          </a:p>
        </p:txBody>
      </p:sp>
      <p:sp>
        <p:nvSpPr>
          <p:cNvPr id="4" name="Content Placeholder 3">
            <a:extLst>
              <a:ext uri="{FF2B5EF4-FFF2-40B4-BE49-F238E27FC236}">
                <a16:creationId xmlns:a16="http://schemas.microsoft.com/office/drawing/2014/main" id="{41C7EB81-97A5-4921-A6CE-7202612E7A2A}"/>
              </a:ext>
            </a:extLst>
          </p:cNvPr>
          <p:cNvSpPr>
            <a:spLocks noGrp="1"/>
          </p:cNvSpPr>
          <p:nvPr>
            <p:ph sz="quarter" idx="11"/>
          </p:nvPr>
        </p:nvSpPr>
        <p:spPr/>
        <p:txBody>
          <a:bodyPr/>
          <a:lstStyle/>
          <a:p>
            <a:endParaRPr lang="en-US"/>
          </a:p>
        </p:txBody>
      </p:sp>
      <p:sp>
        <p:nvSpPr>
          <p:cNvPr id="5" name="TextBox 4">
            <a:extLst>
              <a:ext uri="{FF2B5EF4-FFF2-40B4-BE49-F238E27FC236}">
                <a16:creationId xmlns:a16="http://schemas.microsoft.com/office/drawing/2014/main" id="{F972E3C8-7679-4F0D-A1CB-B76234BFBC79}"/>
              </a:ext>
            </a:extLst>
          </p:cNvPr>
          <p:cNvSpPr txBox="1"/>
          <p:nvPr/>
        </p:nvSpPr>
        <p:spPr>
          <a:xfrm>
            <a:off x="4634345" y="767358"/>
            <a:ext cx="6719455" cy="923330"/>
          </a:xfrm>
          <a:prstGeom prst="rect">
            <a:avLst/>
          </a:prstGeom>
          <a:noFill/>
        </p:spPr>
        <p:txBody>
          <a:bodyPr wrap="square" rtlCol="0">
            <a:spAutoFit/>
          </a:bodyPr>
          <a:lstStyle/>
          <a:p>
            <a:r>
              <a:rPr lang="en-US" sz="1200" b="0" i="0">
                <a:solidFill>
                  <a:srgbClr val="000000"/>
                </a:solidFill>
                <a:effectLst/>
                <a:latin typeface="Times New Roman" panose="02020603050405020304" pitchFamily="18" charset="0"/>
              </a:rPr>
              <a:t>The stakeholders for this project include all parties who will have influenced the design of the technologies produced by the project as well as those who have invested time and other resources into the project. </a:t>
            </a:r>
            <a:endParaRPr lang="en-US" sz="1200"/>
          </a:p>
          <a:p>
            <a:endParaRPr lang="en-US"/>
          </a:p>
        </p:txBody>
      </p:sp>
      <p:pic>
        <p:nvPicPr>
          <p:cNvPr id="7" name="Picture 6">
            <a:extLst>
              <a:ext uri="{FF2B5EF4-FFF2-40B4-BE49-F238E27FC236}">
                <a16:creationId xmlns:a16="http://schemas.microsoft.com/office/drawing/2014/main" id="{488F598A-B606-460E-8E17-601A166A8FE6}"/>
              </a:ext>
            </a:extLst>
          </p:cNvPr>
          <p:cNvPicPr>
            <a:picLocks noChangeAspect="1"/>
          </p:cNvPicPr>
          <p:nvPr/>
        </p:nvPicPr>
        <p:blipFill>
          <a:blip r:embed="rId2"/>
          <a:stretch>
            <a:fillRect/>
          </a:stretch>
        </p:blipFill>
        <p:spPr>
          <a:xfrm>
            <a:off x="4000500" y="2093418"/>
            <a:ext cx="872837" cy="1163783"/>
          </a:xfrm>
          <a:prstGeom prst="roundRect">
            <a:avLst/>
          </a:prstGeom>
          <a:ln w="28575">
            <a:solidFill>
              <a:schemeClr val="accent5"/>
            </a:solidFill>
          </a:ln>
        </p:spPr>
      </p:pic>
      <p:pic>
        <p:nvPicPr>
          <p:cNvPr id="10" name="Picture 9">
            <a:extLst>
              <a:ext uri="{FF2B5EF4-FFF2-40B4-BE49-F238E27FC236}">
                <a16:creationId xmlns:a16="http://schemas.microsoft.com/office/drawing/2014/main" id="{568DA4E3-B8BE-4073-8851-78533B75904D}"/>
              </a:ext>
            </a:extLst>
          </p:cNvPr>
          <p:cNvPicPr>
            <a:picLocks noChangeAspect="1"/>
          </p:cNvPicPr>
          <p:nvPr/>
        </p:nvPicPr>
        <p:blipFill>
          <a:blip r:embed="rId3"/>
          <a:stretch>
            <a:fillRect/>
          </a:stretch>
        </p:blipFill>
        <p:spPr>
          <a:xfrm>
            <a:off x="401781" y="3021197"/>
            <a:ext cx="872837" cy="1163783"/>
          </a:xfrm>
          <a:prstGeom prst="roundRect">
            <a:avLst/>
          </a:prstGeom>
          <a:solidFill>
            <a:schemeClr val="accent6"/>
          </a:solidFill>
          <a:ln w="28575">
            <a:solidFill>
              <a:schemeClr val="accent5"/>
            </a:solidFill>
          </a:ln>
        </p:spPr>
      </p:pic>
      <p:pic>
        <p:nvPicPr>
          <p:cNvPr id="12" name="Picture 11">
            <a:extLst>
              <a:ext uri="{FF2B5EF4-FFF2-40B4-BE49-F238E27FC236}">
                <a16:creationId xmlns:a16="http://schemas.microsoft.com/office/drawing/2014/main" id="{1BD42F68-4847-44D0-B7C8-A2E4967DBD81}"/>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93805" y="4184980"/>
            <a:ext cx="1740540" cy="740311"/>
          </a:xfrm>
          <a:prstGeom prst="rect">
            <a:avLst/>
          </a:prstGeom>
          <a:noFill/>
          <a:effectLst/>
        </p:spPr>
      </p:pic>
      <p:sp>
        <p:nvSpPr>
          <p:cNvPr id="6" name="Slide Number Placeholder 5">
            <a:extLst>
              <a:ext uri="{FF2B5EF4-FFF2-40B4-BE49-F238E27FC236}">
                <a16:creationId xmlns:a16="http://schemas.microsoft.com/office/drawing/2014/main" id="{AAE27A5C-28FA-4558-A717-E4EEC2DDF0FC}"/>
              </a:ext>
            </a:extLst>
          </p:cNvPr>
          <p:cNvSpPr>
            <a:spLocks noGrp="1"/>
          </p:cNvSpPr>
          <p:nvPr>
            <p:ph type="sldNum" sz="quarter" idx="4"/>
          </p:nvPr>
        </p:nvSpPr>
        <p:spPr/>
        <p:txBody>
          <a:bodyPr/>
          <a:lstStyle/>
          <a:p>
            <a:fld id="{1504101C-439A-4B4A-8615-B63CB065D830}" type="slidenum">
              <a:rPr lang="en-US" smtClean="0"/>
              <a:t>18</a:t>
            </a:fld>
            <a:endParaRPr lang="en-US"/>
          </a:p>
        </p:txBody>
      </p:sp>
    </p:spTree>
    <p:extLst>
      <p:ext uri="{BB962C8B-B14F-4D97-AF65-F5344CB8AC3E}">
        <p14:creationId xmlns:p14="http://schemas.microsoft.com/office/powerpoint/2010/main" val="3513769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B683-C13F-4F16-B1FF-44B87FF12C13}"/>
              </a:ext>
            </a:extLst>
          </p:cNvPr>
          <p:cNvSpPr>
            <a:spLocks noGrp="1"/>
          </p:cNvSpPr>
          <p:nvPr>
            <p:ph type="title"/>
          </p:nvPr>
        </p:nvSpPr>
        <p:spPr>
          <a:xfrm>
            <a:off x="838200" y="74180"/>
            <a:ext cx="10515600" cy="1325563"/>
          </a:xfrm>
        </p:spPr>
        <p:txBody>
          <a:bodyPr/>
          <a:lstStyle/>
          <a:p>
            <a:pPr algn="ctr"/>
            <a:r>
              <a:rPr lang="en-US"/>
              <a:t>Customer Needs</a:t>
            </a:r>
          </a:p>
        </p:txBody>
      </p:sp>
      <p:sp>
        <p:nvSpPr>
          <p:cNvPr id="4" name="Content Placeholder 3">
            <a:extLst>
              <a:ext uri="{FF2B5EF4-FFF2-40B4-BE49-F238E27FC236}">
                <a16:creationId xmlns:a16="http://schemas.microsoft.com/office/drawing/2014/main" id="{A202029D-D053-4E1B-9928-D98F195BB2BB}"/>
              </a:ext>
            </a:extLst>
          </p:cNvPr>
          <p:cNvSpPr>
            <a:spLocks noGrp="1"/>
          </p:cNvSpPr>
          <p:nvPr>
            <p:ph sz="quarter" idx="11"/>
          </p:nvPr>
        </p:nvSpPr>
        <p:spPr/>
        <p:txBody>
          <a:bodyPr/>
          <a:lstStyle/>
          <a:p>
            <a:endParaRPr lang="en-US"/>
          </a:p>
        </p:txBody>
      </p:sp>
      <p:graphicFrame>
        <p:nvGraphicFramePr>
          <p:cNvPr id="8" name="Content Placeholder 7">
            <a:extLst>
              <a:ext uri="{FF2B5EF4-FFF2-40B4-BE49-F238E27FC236}">
                <a16:creationId xmlns:a16="http://schemas.microsoft.com/office/drawing/2014/main" id="{18910692-DA94-4CD0-966B-0B1AFDEF9772}"/>
              </a:ext>
            </a:extLst>
          </p:cNvPr>
          <p:cNvGraphicFramePr>
            <a:graphicFrameLocks noGrp="1"/>
          </p:cNvGraphicFramePr>
          <p:nvPr>
            <p:ph idx="1"/>
            <p:extLst>
              <p:ext uri="{D42A27DB-BD31-4B8C-83A1-F6EECF244321}">
                <p14:modId xmlns:p14="http://schemas.microsoft.com/office/powerpoint/2010/main" val="3106605937"/>
              </p:ext>
            </p:extLst>
          </p:nvPr>
        </p:nvGraphicFramePr>
        <p:xfrm>
          <a:off x="838200" y="1214808"/>
          <a:ext cx="10515600" cy="4209409"/>
        </p:xfrm>
        <a:graphic>
          <a:graphicData uri="http://schemas.openxmlformats.org/drawingml/2006/table">
            <a:tbl>
              <a:tblPr/>
              <a:tblGrid>
                <a:gridCol w="3505200">
                  <a:extLst>
                    <a:ext uri="{9D8B030D-6E8A-4147-A177-3AD203B41FA5}">
                      <a16:colId xmlns:a16="http://schemas.microsoft.com/office/drawing/2014/main" val="3213349708"/>
                    </a:ext>
                  </a:extLst>
                </a:gridCol>
                <a:gridCol w="3505200">
                  <a:extLst>
                    <a:ext uri="{9D8B030D-6E8A-4147-A177-3AD203B41FA5}">
                      <a16:colId xmlns:a16="http://schemas.microsoft.com/office/drawing/2014/main" val="3062493048"/>
                    </a:ext>
                  </a:extLst>
                </a:gridCol>
                <a:gridCol w="3505200">
                  <a:extLst>
                    <a:ext uri="{9D8B030D-6E8A-4147-A177-3AD203B41FA5}">
                      <a16:colId xmlns:a16="http://schemas.microsoft.com/office/drawing/2014/main" val="2426684211"/>
                    </a:ext>
                  </a:extLst>
                </a:gridCol>
              </a:tblGrid>
              <a:tr h="1162529">
                <a:tc>
                  <a:txBody>
                    <a:bodyPr/>
                    <a:lstStyle/>
                    <a:p>
                      <a:pPr algn="l" rtl="0" fontAlgn="base">
                        <a:buFont typeface="+mj-lt"/>
                        <a:buAutoNum type="arabicPeriod"/>
                      </a:pPr>
                      <a:r>
                        <a:rPr lang="en-US" sz="1800" b="0" i="0">
                          <a:effectLst/>
                          <a:latin typeface="Times New Roman" panose="02020603050405020304" pitchFamily="18" charset="0"/>
                        </a:rPr>
                        <a:t>How do you think current control surfaces and their actuation can be improved?</a:t>
                      </a:r>
                      <a:r>
                        <a:rPr lang="en-US" sz="1800" b="1" i="0">
                          <a:effectLst/>
                          <a:latin typeface="Times New Roman" panose="02020603050405020304" pitchFamily="18" charset="0"/>
                        </a:rPr>
                        <a:t> </a:t>
                      </a: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Current control surfaces require clean flow, which is not realistic at high angles of attack, so that’s something.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Projectile accommodates for attached flow over control surfaces.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392238833"/>
                  </a:ext>
                </a:extLst>
              </a:tr>
              <a:tr h="950905">
                <a:tc>
                  <a:txBody>
                    <a:bodyPr/>
                    <a:lstStyle/>
                    <a:p>
                      <a:pPr algn="l" rtl="0" fontAlgn="base">
                        <a:buFont typeface="+mj-lt"/>
                        <a:buAutoNum type="arabicPeriod" startAt="2"/>
                      </a:pPr>
                      <a:r>
                        <a:rPr lang="en-US" sz="1800" b="0" i="0">
                          <a:effectLst/>
                          <a:latin typeface="Times New Roman" panose="02020603050405020304" pitchFamily="18" charset="0"/>
                        </a:rPr>
                        <a:t>What draw backs come with standard fin deflections as a control surface?</a:t>
                      </a:r>
                      <a:r>
                        <a:rPr lang="en-US" sz="1800" b="1" i="0">
                          <a:effectLst/>
                          <a:latin typeface="Times New Roman" panose="02020603050405020304" pitchFamily="18" charset="0"/>
                        </a:rPr>
                        <a:t> </a:t>
                      </a: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Must have clean flow to actuate properly. Size and weight that come with actuation mechanism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Projectile control surfaces will be suitable effective even in detached flow.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03328463"/>
                  </a:ext>
                </a:extLst>
              </a:tr>
              <a:tr h="891721">
                <a:tc>
                  <a:txBody>
                    <a:bodyPr/>
                    <a:lstStyle/>
                    <a:p>
                      <a:pPr algn="l" rtl="0" fontAlgn="base">
                        <a:buFont typeface="+mj-lt"/>
                        <a:buAutoNum type="arabicPeriod" startAt="3"/>
                      </a:pPr>
                      <a:r>
                        <a:rPr lang="en-US" sz="1800" b="0" i="0">
                          <a:effectLst/>
                          <a:latin typeface="Times New Roman" panose="02020603050405020304" pitchFamily="18" charset="0"/>
                        </a:rPr>
                        <a:t>What Mach numbers would be expected for this projectile?</a:t>
                      </a:r>
                      <a:r>
                        <a:rPr lang="en-US" sz="1800" b="1" i="0">
                          <a:effectLst/>
                          <a:latin typeface="Times New Roman" panose="02020603050405020304" pitchFamily="18" charset="0"/>
                        </a:rPr>
                        <a:t> </a:t>
                      </a: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FCAAP polysonic wind tunnel can’t go faster than Mach 5. We’ll probably test Mach 4.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The projectile can withstand Mach 4.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141406379"/>
                  </a:ext>
                </a:extLst>
              </a:tr>
              <a:tr h="1162529">
                <a:tc>
                  <a:txBody>
                    <a:bodyPr/>
                    <a:lstStyle/>
                    <a:p>
                      <a:pPr algn="l" rtl="0" fontAlgn="base">
                        <a:buFont typeface="+mj-lt"/>
                        <a:buAutoNum type="arabicPeriod" startAt="4"/>
                      </a:pPr>
                      <a:r>
                        <a:rPr lang="en-US" sz="1800" b="0" i="0">
                          <a:effectLst/>
                          <a:latin typeface="Times New Roman" panose="02020603050405020304" pitchFamily="18" charset="0"/>
                        </a:rPr>
                        <a:t>What slenderness ratio of the projectile would be appropriate?</a:t>
                      </a:r>
                      <a:r>
                        <a:rPr lang="en-US" sz="1800" b="1" i="0">
                          <a:effectLst/>
                          <a:latin typeface="Times New Roman" panose="02020603050405020304" pitchFamily="18" charset="0"/>
                        </a:rPr>
                        <a:t> </a:t>
                      </a: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Would be nice if it could be tied into what we have done already. Matching a baseline design here at FCAAP. 8-10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The projectile uses a basic axisymmetric body configuration based on previously tested models. </a:t>
                      </a:r>
                      <a:endParaRPr lang="en-US" sz="1800" b="0" i="0">
                        <a:effectLst/>
                      </a:endParaRPr>
                    </a:p>
                  </a:txBody>
                  <a:tcPr marL="80327" marR="80327" marT="40164" marB="40164">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76010803"/>
                  </a:ext>
                </a:extLst>
              </a:tr>
            </a:tbl>
          </a:graphicData>
        </a:graphic>
      </p:graphicFrame>
      <p:sp>
        <p:nvSpPr>
          <p:cNvPr id="3" name="Slide Number Placeholder 2">
            <a:extLst>
              <a:ext uri="{FF2B5EF4-FFF2-40B4-BE49-F238E27FC236}">
                <a16:creationId xmlns:a16="http://schemas.microsoft.com/office/drawing/2014/main" id="{A03C47F2-54BB-4D4F-AFB1-D0B13C69DE76}"/>
              </a:ext>
            </a:extLst>
          </p:cNvPr>
          <p:cNvSpPr>
            <a:spLocks noGrp="1"/>
          </p:cNvSpPr>
          <p:nvPr>
            <p:ph type="sldNum" sz="quarter" idx="4"/>
          </p:nvPr>
        </p:nvSpPr>
        <p:spPr/>
        <p:txBody>
          <a:bodyPr/>
          <a:lstStyle/>
          <a:p>
            <a:fld id="{1504101C-439A-4B4A-8615-B63CB065D830}" type="slidenum">
              <a:rPr lang="en-US" smtClean="0"/>
              <a:t>19</a:t>
            </a:fld>
            <a:endParaRPr lang="en-US"/>
          </a:p>
        </p:txBody>
      </p:sp>
    </p:spTree>
    <p:extLst>
      <p:ext uri="{BB962C8B-B14F-4D97-AF65-F5344CB8AC3E}">
        <p14:creationId xmlns:p14="http://schemas.microsoft.com/office/powerpoint/2010/main" val="164754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with medium confidence">
            <a:extLst>
              <a:ext uri="{FF2B5EF4-FFF2-40B4-BE49-F238E27FC236}">
                <a16:creationId xmlns:a16="http://schemas.microsoft.com/office/drawing/2014/main" id="{CE6B719A-E4E7-4BFB-B4AF-E8379E9B9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211" y="1424604"/>
            <a:ext cx="2012171" cy="3018257"/>
          </a:xfrm>
          <a:prstGeom prst="roundRect">
            <a:avLst/>
          </a:prstGeom>
          <a:ln w="28575">
            <a:solidFill>
              <a:schemeClr val="accent5"/>
            </a:solidFill>
          </a:ln>
        </p:spPr>
      </p:pic>
      <p:sp>
        <p:nvSpPr>
          <p:cNvPr id="2" name="Title 1">
            <a:extLst>
              <a:ext uri="{FF2B5EF4-FFF2-40B4-BE49-F238E27FC236}">
                <a16:creationId xmlns:a16="http://schemas.microsoft.com/office/drawing/2014/main" id="{146E4FC1-36DB-4B13-A790-2E147FECB792}"/>
              </a:ext>
            </a:extLst>
          </p:cNvPr>
          <p:cNvSpPr>
            <a:spLocks noGrp="1"/>
          </p:cNvSpPr>
          <p:nvPr>
            <p:ph type="title"/>
          </p:nvPr>
        </p:nvSpPr>
        <p:spPr/>
        <p:txBody>
          <a:bodyPr>
            <a:normAutofit/>
          </a:bodyPr>
          <a:lstStyle/>
          <a:p>
            <a:pPr algn="ctr"/>
            <a:r>
              <a:rPr lang="en-US">
                <a:solidFill>
                  <a:schemeClr val="tx1"/>
                </a:solidFill>
                <a:latin typeface="Helvetica" pitchFamily="2" charset="0"/>
              </a:rPr>
              <a:t>Team 504 Introductions</a:t>
            </a:r>
          </a:p>
        </p:txBody>
      </p:sp>
      <p:sp>
        <p:nvSpPr>
          <p:cNvPr id="8" name="Content Placeholder 7">
            <a:extLst>
              <a:ext uri="{FF2B5EF4-FFF2-40B4-BE49-F238E27FC236}">
                <a16:creationId xmlns:a16="http://schemas.microsoft.com/office/drawing/2014/main" id="{32BA1CD4-BF90-40BC-9B11-E722DC5B87A7}"/>
              </a:ext>
            </a:extLst>
          </p:cNvPr>
          <p:cNvSpPr>
            <a:spLocks noGrp="1"/>
          </p:cNvSpPr>
          <p:nvPr>
            <p:ph sz="quarter" idx="11"/>
          </p:nvPr>
        </p:nvSpPr>
        <p:spPr/>
        <p:txBody>
          <a:bodyPr/>
          <a:lstStyle/>
          <a:p>
            <a:r>
              <a:rPr lang="en-US"/>
              <a:t>Noah Moffeit</a:t>
            </a:r>
          </a:p>
        </p:txBody>
      </p:sp>
      <p:pic>
        <p:nvPicPr>
          <p:cNvPr id="16" name="Picture 15" descr="A person wearing a suit and tie&#10;&#10;Description automatically generated with medium confidence">
            <a:extLst>
              <a:ext uri="{FF2B5EF4-FFF2-40B4-BE49-F238E27FC236}">
                <a16:creationId xmlns:a16="http://schemas.microsoft.com/office/drawing/2014/main" id="{46A61D98-55EE-4C7C-8209-325BF221C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699" y="1425341"/>
            <a:ext cx="2011680" cy="3018256"/>
          </a:xfrm>
          <a:prstGeom prst="roundRect">
            <a:avLst/>
          </a:prstGeom>
          <a:ln w="28575">
            <a:solidFill>
              <a:schemeClr val="accent5"/>
            </a:solidFill>
          </a:ln>
        </p:spPr>
      </p:pic>
      <p:pic>
        <p:nvPicPr>
          <p:cNvPr id="24" name="Picture 23" descr="A person in a suit&#10;&#10;Description automatically generated with medium confidence">
            <a:extLst>
              <a:ext uri="{FF2B5EF4-FFF2-40B4-BE49-F238E27FC236}">
                <a16:creationId xmlns:a16="http://schemas.microsoft.com/office/drawing/2014/main" id="{D10E4BF4-9CFC-4487-BE47-86337CF2AC23}"/>
              </a:ext>
            </a:extLst>
          </p:cNvPr>
          <p:cNvPicPr>
            <a:picLocks noChangeAspect="1"/>
          </p:cNvPicPr>
          <p:nvPr/>
        </p:nvPicPr>
        <p:blipFill rotWithShape="1">
          <a:blip r:embed="rId4">
            <a:extLst>
              <a:ext uri="{28A0092B-C50C-407E-A947-70E740481C1C}">
                <a14:useLocalDpi xmlns:a14="http://schemas.microsoft.com/office/drawing/2010/main" val="0"/>
              </a:ext>
            </a:extLst>
          </a:blip>
          <a:srcRect l="15086" t="365" r="15445" b="144"/>
          <a:stretch/>
        </p:blipFill>
        <p:spPr>
          <a:xfrm>
            <a:off x="3664467" y="1426077"/>
            <a:ext cx="2011189" cy="3017520"/>
          </a:xfrm>
          <a:prstGeom prst="roundRect">
            <a:avLst/>
          </a:prstGeom>
          <a:ln w="28575">
            <a:solidFill>
              <a:schemeClr val="accent5"/>
            </a:solidFill>
          </a:ln>
        </p:spPr>
      </p:pic>
      <p:sp>
        <p:nvSpPr>
          <p:cNvPr id="9" name="Rectangle: Rounded Corners 8">
            <a:extLst>
              <a:ext uri="{FF2B5EF4-FFF2-40B4-BE49-F238E27FC236}">
                <a16:creationId xmlns:a16="http://schemas.microsoft.com/office/drawing/2014/main" id="{6F060093-55C4-47DA-BFAE-B6BCE05920B9}"/>
              </a:ext>
            </a:extLst>
          </p:cNvPr>
          <p:cNvSpPr/>
          <p:nvPr/>
        </p:nvSpPr>
        <p:spPr>
          <a:xfrm>
            <a:off x="3664466" y="4656411"/>
            <a:ext cx="2011189" cy="633392"/>
          </a:xfrm>
          <a:prstGeom prst="roundRect">
            <a:avLst/>
          </a:prstGeom>
          <a:solidFill>
            <a:schemeClr val="accent6"/>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Helvetica" panose="020B0604020202020204" pitchFamily="34" charset="0"/>
                <a:cs typeface="Helvetica" panose="020B0604020202020204" pitchFamily="34" charset="0"/>
              </a:rPr>
              <a:t>Noah Moffeit</a:t>
            </a:r>
          </a:p>
          <a:p>
            <a:pPr algn="ctr"/>
            <a:r>
              <a:rPr lang="en-US" sz="1600">
                <a:latin typeface="Helvetica" panose="020B0604020202020204" pitchFamily="34" charset="0"/>
                <a:cs typeface="Helvetica" panose="020B0604020202020204" pitchFamily="34" charset="0"/>
              </a:rPr>
              <a:t>Test Engineer</a:t>
            </a:r>
          </a:p>
        </p:txBody>
      </p:sp>
      <p:sp>
        <p:nvSpPr>
          <p:cNvPr id="10" name="Rectangle: Rounded Corners 9">
            <a:extLst>
              <a:ext uri="{FF2B5EF4-FFF2-40B4-BE49-F238E27FC236}">
                <a16:creationId xmlns:a16="http://schemas.microsoft.com/office/drawing/2014/main" id="{7896AA5E-5DE5-4C6C-B438-98203BF15DFF}"/>
              </a:ext>
            </a:extLst>
          </p:cNvPr>
          <p:cNvSpPr/>
          <p:nvPr/>
        </p:nvSpPr>
        <p:spPr>
          <a:xfrm>
            <a:off x="9092699" y="4656411"/>
            <a:ext cx="2011189" cy="633392"/>
          </a:xfrm>
          <a:prstGeom prst="roundRect">
            <a:avLst/>
          </a:prstGeom>
          <a:solidFill>
            <a:schemeClr val="accent6"/>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Helvetica" panose="020B0604020202020204" pitchFamily="34" charset="0"/>
                <a:cs typeface="Helvetica" panose="020B0604020202020204" pitchFamily="34" charset="0"/>
              </a:rPr>
              <a:t>Robert Smith</a:t>
            </a:r>
          </a:p>
          <a:p>
            <a:pPr algn="ctr"/>
            <a:r>
              <a:rPr lang="en-US" sz="1600">
                <a:latin typeface="Helvetica" panose="020B0604020202020204" pitchFamily="34" charset="0"/>
                <a:cs typeface="Helvetica" panose="020B0604020202020204" pitchFamily="34" charset="0"/>
              </a:rPr>
              <a:t>Research Engineer</a:t>
            </a:r>
          </a:p>
        </p:txBody>
      </p:sp>
      <p:sp>
        <p:nvSpPr>
          <p:cNvPr id="11" name="Rectangle: Rounded Corners 10">
            <a:extLst>
              <a:ext uri="{FF2B5EF4-FFF2-40B4-BE49-F238E27FC236}">
                <a16:creationId xmlns:a16="http://schemas.microsoft.com/office/drawing/2014/main" id="{25031E16-FD18-415B-8FD5-BF5950934606}"/>
              </a:ext>
            </a:extLst>
          </p:cNvPr>
          <p:cNvSpPr/>
          <p:nvPr/>
        </p:nvSpPr>
        <p:spPr>
          <a:xfrm>
            <a:off x="6376741" y="4665959"/>
            <a:ext cx="2045109" cy="633392"/>
          </a:xfrm>
          <a:prstGeom prst="roundRect">
            <a:avLst/>
          </a:prstGeom>
          <a:solidFill>
            <a:schemeClr val="accent6"/>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Helvetica" panose="020B0604020202020204" pitchFamily="34" charset="0"/>
                <a:cs typeface="Helvetica" panose="020B0604020202020204" pitchFamily="34" charset="0"/>
              </a:rPr>
              <a:t>Nicholas Samuda</a:t>
            </a:r>
          </a:p>
          <a:p>
            <a:pPr algn="ctr"/>
            <a:r>
              <a:rPr lang="en-US" sz="1600">
                <a:latin typeface="Helvetica" panose="020B0604020202020204" pitchFamily="34" charset="0"/>
                <a:cs typeface="Helvetica" panose="020B0604020202020204" pitchFamily="34" charset="0"/>
              </a:rPr>
              <a:t>Systems Engineer</a:t>
            </a:r>
          </a:p>
        </p:txBody>
      </p:sp>
      <p:sp>
        <p:nvSpPr>
          <p:cNvPr id="12" name="Rectangle: Rounded Corners 11">
            <a:extLst>
              <a:ext uri="{FF2B5EF4-FFF2-40B4-BE49-F238E27FC236}">
                <a16:creationId xmlns:a16="http://schemas.microsoft.com/office/drawing/2014/main" id="{46098C76-3CAF-45CC-9D47-F74314427B97}"/>
              </a:ext>
            </a:extLst>
          </p:cNvPr>
          <p:cNvSpPr/>
          <p:nvPr/>
        </p:nvSpPr>
        <p:spPr>
          <a:xfrm>
            <a:off x="967310" y="4656411"/>
            <a:ext cx="2011189" cy="633392"/>
          </a:xfrm>
          <a:prstGeom prst="roundRect">
            <a:avLst/>
          </a:prstGeom>
          <a:solidFill>
            <a:schemeClr val="accent6"/>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Helvetica" panose="020B0604020202020204" pitchFamily="34" charset="0"/>
                <a:cs typeface="Helvetica" panose="020B0604020202020204" pitchFamily="34" charset="0"/>
              </a:rPr>
              <a:t>Jed Fazler</a:t>
            </a:r>
          </a:p>
          <a:p>
            <a:pPr algn="ctr"/>
            <a:r>
              <a:rPr lang="en-US" sz="1600">
                <a:latin typeface="Helvetica" panose="020B0604020202020204" pitchFamily="34" charset="0"/>
                <a:cs typeface="Helvetica" panose="020B0604020202020204" pitchFamily="34" charset="0"/>
              </a:rPr>
              <a:t>Field Engineer</a:t>
            </a:r>
          </a:p>
        </p:txBody>
      </p:sp>
      <p:pic>
        <p:nvPicPr>
          <p:cNvPr id="4" name="Picture 5">
            <a:extLst>
              <a:ext uri="{FF2B5EF4-FFF2-40B4-BE49-F238E27FC236}">
                <a16:creationId xmlns:a16="http://schemas.microsoft.com/office/drawing/2014/main" id="{695EFFA1-0BE9-41E5-9A64-14E4DD2E534D}"/>
              </a:ext>
            </a:extLst>
          </p:cNvPr>
          <p:cNvPicPr>
            <a:picLocks noChangeAspect="1"/>
          </p:cNvPicPr>
          <p:nvPr/>
        </p:nvPicPr>
        <p:blipFill rotWithShape="1">
          <a:blip r:embed="rId5"/>
          <a:srcRect l="6444" r="5996"/>
          <a:stretch/>
        </p:blipFill>
        <p:spPr>
          <a:xfrm>
            <a:off x="983780" y="1425341"/>
            <a:ext cx="2011680" cy="3018256"/>
          </a:xfrm>
          <a:prstGeom prst="roundRect">
            <a:avLst/>
          </a:prstGeom>
          <a:ln w="28575">
            <a:solidFill>
              <a:schemeClr val="accent5"/>
            </a:solidFill>
          </a:ln>
        </p:spPr>
      </p:pic>
      <p:sp>
        <p:nvSpPr>
          <p:cNvPr id="13" name="Slide Number Placeholder 12">
            <a:extLst>
              <a:ext uri="{FF2B5EF4-FFF2-40B4-BE49-F238E27FC236}">
                <a16:creationId xmlns:a16="http://schemas.microsoft.com/office/drawing/2014/main" id="{A4BAE8AD-7462-4977-A534-3709A770C4F0}"/>
              </a:ext>
            </a:extLst>
          </p:cNvPr>
          <p:cNvSpPr>
            <a:spLocks noGrp="1"/>
          </p:cNvSpPr>
          <p:nvPr>
            <p:ph type="sldNum" sz="quarter" idx="4"/>
          </p:nvPr>
        </p:nvSpPr>
        <p:spPr/>
        <p:txBody>
          <a:bodyPr/>
          <a:lstStyle/>
          <a:p>
            <a:fld id="{1504101C-439A-4B4A-8615-B63CB065D830}" type="slidenum">
              <a:rPr lang="en-US" smtClean="0"/>
              <a:t>2</a:t>
            </a:fld>
            <a:endParaRPr lang="en-US"/>
          </a:p>
        </p:txBody>
      </p:sp>
    </p:spTree>
    <p:extLst>
      <p:ext uri="{BB962C8B-B14F-4D97-AF65-F5344CB8AC3E}">
        <p14:creationId xmlns:p14="http://schemas.microsoft.com/office/powerpoint/2010/main" val="3749073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B683-C13F-4F16-B1FF-44B87FF12C13}"/>
              </a:ext>
            </a:extLst>
          </p:cNvPr>
          <p:cNvSpPr>
            <a:spLocks noGrp="1"/>
          </p:cNvSpPr>
          <p:nvPr>
            <p:ph type="title"/>
          </p:nvPr>
        </p:nvSpPr>
        <p:spPr>
          <a:xfrm>
            <a:off x="838200" y="74180"/>
            <a:ext cx="10515600" cy="1325563"/>
          </a:xfrm>
        </p:spPr>
        <p:txBody>
          <a:bodyPr/>
          <a:lstStyle/>
          <a:p>
            <a:pPr algn="ctr"/>
            <a:r>
              <a:rPr lang="en-US"/>
              <a:t>Customer Needs</a:t>
            </a:r>
          </a:p>
        </p:txBody>
      </p:sp>
      <p:graphicFrame>
        <p:nvGraphicFramePr>
          <p:cNvPr id="10" name="Content Placeholder 9">
            <a:extLst>
              <a:ext uri="{FF2B5EF4-FFF2-40B4-BE49-F238E27FC236}">
                <a16:creationId xmlns:a16="http://schemas.microsoft.com/office/drawing/2014/main" id="{69003E7E-57B6-4D9C-91B1-8A003D1D23B8}"/>
              </a:ext>
            </a:extLst>
          </p:cNvPr>
          <p:cNvGraphicFramePr>
            <a:graphicFrameLocks noGrp="1"/>
          </p:cNvGraphicFramePr>
          <p:nvPr>
            <p:ph sz="quarter" idx="11"/>
            <p:extLst>
              <p:ext uri="{D42A27DB-BD31-4B8C-83A1-F6EECF244321}">
                <p14:modId xmlns:p14="http://schemas.microsoft.com/office/powerpoint/2010/main" val="1222051390"/>
              </p:ext>
            </p:extLst>
          </p:nvPr>
        </p:nvGraphicFramePr>
        <p:xfrm>
          <a:off x="838200" y="1205344"/>
          <a:ext cx="10515600" cy="4645867"/>
        </p:xfrm>
        <a:graphic>
          <a:graphicData uri="http://schemas.openxmlformats.org/drawingml/2006/table">
            <a:tbl>
              <a:tblPr/>
              <a:tblGrid>
                <a:gridCol w="3505200">
                  <a:extLst>
                    <a:ext uri="{9D8B030D-6E8A-4147-A177-3AD203B41FA5}">
                      <a16:colId xmlns:a16="http://schemas.microsoft.com/office/drawing/2014/main" val="3209380120"/>
                    </a:ext>
                  </a:extLst>
                </a:gridCol>
                <a:gridCol w="3505200">
                  <a:extLst>
                    <a:ext uri="{9D8B030D-6E8A-4147-A177-3AD203B41FA5}">
                      <a16:colId xmlns:a16="http://schemas.microsoft.com/office/drawing/2014/main" val="78722913"/>
                    </a:ext>
                  </a:extLst>
                </a:gridCol>
                <a:gridCol w="3505200">
                  <a:extLst>
                    <a:ext uri="{9D8B030D-6E8A-4147-A177-3AD203B41FA5}">
                      <a16:colId xmlns:a16="http://schemas.microsoft.com/office/drawing/2014/main" val="1368554865"/>
                    </a:ext>
                  </a:extLst>
                </a:gridCol>
              </a:tblGrid>
              <a:tr h="801036">
                <a:tc>
                  <a:txBody>
                    <a:bodyPr/>
                    <a:lstStyle/>
                    <a:p>
                      <a:pPr algn="l" rtl="0" fontAlgn="base">
                        <a:buFont typeface="+mj-lt"/>
                        <a:buAutoNum type="arabicPeriod" startAt="5"/>
                      </a:pPr>
                      <a:r>
                        <a:rPr lang="en-US" sz="1800" b="0" i="0">
                          <a:effectLst/>
                          <a:latin typeface="Times New Roman" panose="02020603050405020304" pitchFamily="18" charset="0"/>
                        </a:rPr>
                        <a:t>Do we need to worry about designing the method of propulsion? </a:t>
                      </a:r>
                      <a:r>
                        <a:rPr lang="en-US" sz="1800" b="1" i="0">
                          <a:effectLst/>
                          <a:latin typeface="Times New Roman" panose="02020603050405020304" pitchFamily="18" charset="0"/>
                        </a:rPr>
                        <a:t> </a:t>
                      </a: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Don’t worry about designing the propulsion as we cannot have it modeled in the wind tunnel.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Propulsion is beyond the scope of this project.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33373117"/>
                  </a:ext>
                </a:extLst>
              </a:tr>
              <a:tr h="1507054">
                <a:tc>
                  <a:txBody>
                    <a:bodyPr/>
                    <a:lstStyle/>
                    <a:p>
                      <a:pPr algn="l" rtl="0" fontAlgn="base">
                        <a:buFont typeface="+mj-lt"/>
                        <a:buAutoNum type="arabicPeriod" startAt="6"/>
                      </a:pPr>
                      <a:r>
                        <a:rPr lang="en-US" sz="1800" b="0" i="0">
                          <a:effectLst/>
                          <a:latin typeface="Times New Roman" panose="02020603050405020304" pitchFamily="18" charset="0"/>
                        </a:rPr>
                        <a:t>By the end of this project, what level of manufacturing should be accomplished to demonstrate our results?</a:t>
                      </a:r>
                      <a:r>
                        <a:rPr lang="en-US" sz="1800" b="1" i="0">
                          <a:effectLst/>
                          <a:latin typeface="Times New Roman" panose="02020603050405020304" pitchFamily="18" charset="0"/>
                        </a:rPr>
                        <a:t> </a:t>
                      </a: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Small model for testing control surfaces in wind tunnel, larger model for demonstration purposes and sensing capabilities. Radar sensors possible option.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The projectile is modelled for aerodynamic testing and then prototyped for proof of actuation.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73526991"/>
                  </a:ext>
                </a:extLst>
              </a:tr>
              <a:tr h="1757489">
                <a:tc>
                  <a:txBody>
                    <a:bodyPr/>
                    <a:lstStyle/>
                    <a:p>
                      <a:pPr algn="l" rtl="0" fontAlgn="base">
                        <a:buFont typeface="+mj-lt"/>
                        <a:buAutoNum type="arabicPeriod" startAt="7"/>
                      </a:pPr>
                      <a:r>
                        <a:rPr lang="en-US" sz="1800" b="0" i="0">
                          <a:effectLst/>
                          <a:latin typeface="Times New Roman" panose="02020603050405020304" pitchFamily="18" charset="0"/>
                        </a:rPr>
                        <a:t>What conditions do you expect the projectile to operate in? </a:t>
                      </a:r>
                      <a:r>
                        <a:rPr lang="en-US" sz="1800" b="1" i="0">
                          <a:effectLst/>
                          <a:latin typeface="Times New Roman" panose="02020603050405020304" pitchFamily="18" charset="0"/>
                        </a:rPr>
                        <a:t> </a:t>
                      </a: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Projectile should go where the target goes. High angles of attack. Initial deployment shockwaves and vortices. Vibrations in supersonic can affect and disrupt the electronics.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The projectile has a way to rapidly adapt to the conditions that exist during deployment.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669761477"/>
                  </a:ext>
                </a:extLst>
              </a:tr>
              <a:tr h="535592">
                <a:tc>
                  <a:txBody>
                    <a:bodyPr/>
                    <a:lstStyle/>
                    <a:p>
                      <a:pPr algn="l" rtl="0" fontAlgn="base">
                        <a:buFont typeface="+mj-lt"/>
                        <a:buAutoNum type="arabicPeriod" startAt="8"/>
                      </a:pPr>
                      <a:r>
                        <a:rPr lang="en-US" sz="1800" b="0" i="0">
                          <a:effectLst/>
                          <a:latin typeface="Times New Roman" panose="02020603050405020304" pitchFamily="18" charset="0"/>
                        </a:rPr>
                        <a:t>Should the projectile be able to actuate without user input? </a:t>
                      </a:r>
                      <a:r>
                        <a:rPr lang="en-US" sz="1800" b="1" i="0">
                          <a:effectLst/>
                          <a:latin typeface="Times New Roman" panose="02020603050405020304" pitchFamily="18" charset="0"/>
                        </a:rPr>
                        <a:t> </a:t>
                      </a: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Yes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The projectile is automatically operated. </a:t>
                      </a:r>
                      <a:endParaRPr lang="en-US" sz="1800" b="0" i="0">
                        <a:effectLst/>
                      </a:endParaRPr>
                    </a:p>
                  </a:txBody>
                  <a:tcPr marL="4862" marR="4862" marT="2431" marB="243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08757160"/>
                  </a:ext>
                </a:extLst>
              </a:tr>
            </a:tbl>
          </a:graphicData>
        </a:graphic>
      </p:graphicFrame>
      <p:sp>
        <p:nvSpPr>
          <p:cNvPr id="3" name="Slide Number Placeholder 2">
            <a:extLst>
              <a:ext uri="{FF2B5EF4-FFF2-40B4-BE49-F238E27FC236}">
                <a16:creationId xmlns:a16="http://schemas.microsoft.com/office/drawing/2014/main" id="{D3DAC46B-3F4E-4B18-9CBF-824BD63C3374}"/>
              </a:ext>
            </a:extLst>
          </p:cNvPr>
          <p:cNvSpPr>
            <a:spLocks noGrp="1"/>
          </p:cNvSpPr>
          <p:nvPr>
            <p:ph type="sldNum" sz="quarter" idx="4"/>
          </p:nvPr>
        </p:nvSpPr>
        <p:spPr/>
        <p:txBody>
          <a:bodyPr/>
          <a:lstStyle/>
          <a:p>
            <a:fld id="{1504101C-439A-4B4A-8615-B63CB065D830}" type="slidenum">
              <a:rPr lang="en-US" smtClean="0"/>
              <a:t>20</a:t>
            </a:fld>
            <a:endParaRPr lang="en-US"/>
          </a:p>
        </p:txBody>
      </p:sp>
    </p:spTree>
    <p:extLst>
      <p:ext uri="{BB962C8B-B14F-4D97-AF65-F5344CB8AC3E}">
        <p14:creationId xmlns:p14="http://schemas.microsoft.com/office/powerpoint/2010/main" val="417769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B683-C13F-4F16-B1FF-44B87FF12C13}"/>
              </a:ext>
            </a:extLst>
          </p:cNvPr>
          <p:cNvSpPr>
            <a:spLocks noGrp="1"/>
          </p:cNvSpPr>
          <p:nvPr>
            <p:ph type="title"/>
          </p:nvPr>
        </p:nvSpPr>
        <p:spPr>
          <a:xfrm>
            <a:off x="838200" y="74180"/>
            <a:ext cx="10515600" cy="1325563"/>
          </a:xfrm>
        </p:spPr>
        <p:txBody>
          <a:bodyPr/>
          <a:lstStyle/>
          <a:p>
            <a:pPr algn="ctr"/>
            <a:r>
              <a:rPr lang="en-US"/>
              <a:t>Customer Needs</a:t>
            </a:r>
          </a:p>
        </p:txBody>
      </p:sp>
      <p:graphicFrame>
        <p:nvGraphicFramePr>
          <p:cNvPr id="6" name="Content Placeholder 5">
            <a:extLst>
              <a:ext uri="{FF2B5EF4-FFF2-40B4-BE49-F238E27FC236}">
                <a16:creationId xmlns:a16="http://schemas.microsoft.com/office/drawing/2014/main" id="{EF0B8172-21E9-4B3E-8548-B2B285D26BE3}"/>
              </a:ext>
            </a:extLst>
          </p:cNvPr>
          <p:cNvGraphicFramePr>
            <a:graphicFrameLocks noGrp="1"/>
          </p:cNvGraphicFramePr>
          <p:nvPr>
            <p:ph sz="quarter" idx="11"/>
            <p:extLst>
              <p:ext uri="{D42A27DB-BD31-4B8C-83A1-F6EECF244321}">
                <p14:modId xmlns:p14="http://schemas.microsoft.com/office/powerpoint/2010/main" val="3899360173"/>
              </p:ext>
            </p:extLst>
          </p:nvPr>
        </p:nvGraphicFramePr>
        <p:xfrm>
          <a:off x="838200" y="1174173"/>
          <a:ext cx="10515600" cy="4706797"/>
        </p:xfrm>
        <a:graphic>
          <a:graphicData uri="http://schemas.openxmlformats.org/drawingml/2006/table">
            <a:tbl>
              <a:tblPr/>
              <a:tblGrid>
                <a:gridCol w="3505200">
                  <a:extLst>
                    <a:ext uri="{9D8B030D-6E8A-4147-A177-3AD203B41FA5}">
                      <a16:colId xmlns:a16="http://schemas.microsoft.com/office/drawing/2014/main" val="4132451944"/>
                    </a:ext>
                  </a:extLst>
                </a:gridCol>
                <a:gridCol w="3505200">
                  <a:extLst>
                    <a:ext uri="{9D8B030D-6E8A-4147-A177-3AD203B41FA5}">
                      <a16:colId xmlns:a16="http://schemas.microsoft.com/office/drawing/2014/main" val="8781603"/>
                    </a:ext>
                  </a:extLst>
                </a:gridCol>
                <a:gridCol w="3505200">
                  <a:extLst>
                    <a:ext uri="{9D8B030D-6E8A-4147-A177-3AD203B41FA5}">
                      <a16:colId xmlns:a16="http://schemas.microsoft.com/office/drawing/2014/main" val="2836249492"/>
                    </a:ext>
                  </a:extLst>
                </a:gridCol>
              </a:tblGrid>
              <a:tr h="1184647">
                <a:tc>
                  <a:txBody>
                    <a:bodyPr/>
                    <a:lstStyle/>
                    <a:p>
                      <a:pPr algn="l" rtl="0" fontAlgn="base">
                        <a:buFont typeface="+mj-lt"/>
                        <a:buAutoNum type="arabicPeriod" startAt="9"/>
                      </a:pPr>
                      <a:r>
                        <a:rPr lang="en-US" sz="1800" b="0" i="0">
                          <a:effectLst/>
                          <a:latin typeface="Times New Roman" panose="02020603050405020304" pitchFamily="18" charset="0"/>
                        </a:rPr>
                        <a:t>Should favorable aerodynamic characteristics be prioritized over functionality?</a:t>
                      </a:r>
                      <a:r>
                        <a:rPr lang="en-US" sz="18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No, it should accomplish the task while minimizing negative effects. Compare to previous results.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Maintaining aerodynamic characteristics is secondary to maintaining control surface effectiveness.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067090956"/>
                  </a:ext>
                </a:extLst>
              </a:tr>
              <a:tr h="890155">
                <a:tc>
                  <a:txBody>
                    <a:bodyPr/>
                    <a:lstStyle/>
                    <a:p>
                      <a:pPr algn="l" rtl="0" fontAlgn="base">
                        <a:buFont typeface="+mj-lt"/>
                        <a:buAutoNum type="arabicPeriod" startAt="10"/>
                      </a:pPr>
                      <a:r>
                        <a:rPr lang="en-US" sz="1800" b="0" i="0">
                          <a:effectLst/>
                          <a:latin typeface="Times New Roman" panose="02020603050405020304" pitchFamily="18" charset="0"/>
                        </a:rPr>
                        <a:t> What is considered a “harsh” or “hazardous”</a:t>
                      </a:r>
                      <a:r>
                        <a:rPr lang="en-US" sz="18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Vortices, and shockwaves off the parent aircraft. High angles of attack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The missile adapts to high pitch angles.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84109720"/>
                  </a:ext>
                </a:extLst>
              </a:tr>
              <a:tr h="1629022">
                <a:tc>
                  <a:txBody>
                    <a:bodyPr/>
                    <a:lstStyle/>
                    <a:p>
                      <a:pPr algn="l" rtl="0" fontAlgn="base">
                        <a:buFont typeface="+mj-lt"/>
                        <a:buAutoNum type="arabicPeriod" startAt="11"/>
                      </a:pPr>
                      <a:r>
                        <a:rPr lang="en-US" sz="1800" b="0" i="0">
                          <a:effectLst/>
                          <a:latin typeface="Times New Roman" panose="02020603050405020304" pitchFamily="18" charset="0"/>
                        </a:rPr>
                        <a:t>What will be the preferred method of flow visualization?</a:t>
                      </a:r>
                      <a:r>
                        <a:rPr lang="en-US" sz="18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  It looks good. Better for showing actuation effects. Could be done with shadow graph in the wind tunnel. Not necessary but helpful.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800" b="0" i="0">
                          <a:effectLst/>
                          <a:latin typeface="Times New Roman" panose="02020603050405020304" pitchFamily="18" charset="0"/>
                        </a:rPr>
                        <a:t>Flow visualization will be done through other tests such as shadowgraph or oil flow.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00711363"/>
                  </a:ext>
                </a:extLst>
              </a:tr>
              <a:tr h="1002973">
                <a:tc>
                  <a:txBody>
                    <a:bodyPr/>
                    <a:lstStyle/>
                    <a:p>
                      <a:pPr algn="l" rtl="0" fontAlgn="base">
                        <a:buFont typeface="+mj-lt"/>
                        <a:buAutoNum type="arabicPeriod" startAt="12"/>
                      </a:pPr>
                      <a:r>
                        <a:rPr lang="en-US" sz="1800" b="0" i="0">
                          <a:effectLst/>
                          <a:latin typeface="Times New Roman" panose="02020603050405020304" pitchFamily="18" charset="0"/>
                        </a:rPr>
                        <a:t>Will the projectile also have to accommodate targeting?</a:t>
                      </a:r>
                      <a:r>
                        <a:rPr lang="en-US" sz="18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Does not necessarily need to sense targets, could also sense high angles of attack.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800" b="0" i="0">
                          <a:effectLst/>
                          <a:latin typeface="Times New Roman" panose="02020603050405020304" pitchFamily="18" charset="0"/>
                        </a:rPr>
                        <a:t>The missile can sense its angle of attack in various scenarios. </a:t>
                      </a:r>
                      <a:endParaRPr lang="en-US" sz="18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08955033"/>
                  </a:ext>
                </a:extLst>
              </a:tr>
            </a:tbl>
          </a:graphicData>
        </a:graphic>
      </p:graphicFrame>
      <p:sp>
        <p:nvSpPr>
          <p:cNvPr id="3" name="Slide Number Placeholder 2">
            <a:extLst>
              <a:ext uri="{FF2B5EF4-FFF2-40B4-BE49-F238E27FC236}">
                <a16:creationId xmlns:a16="http://schemas.microsoft.com/office/drawing/2014/main" id="{7AF774CD-573E-4809-A7E6-8E6C21D20AEA}"/>
              </a:ext>
            </a:extLst>
          </p:cNvPr>
          <p:cNvSpPr>
            <a:spLocks noGrp="1"/>
          </p:cNvSpPr>
          <p:nvPr>
            <p:ph type="sldNum" sz="quarter" idx="4"/>
          </p:nvPr>
        </p:nvSpPr>
        <p:spPr/>
        <p:txBody>
          <a:bodyPr/>
          <a:lstStyle/>
          <a:p>
            <a:fld id="{1504101C-439A-4B4A-8615-B63CB065D830}" type="slidenum">
              <a:rPr lang="en-US" smtClean="0"/>
              <a:t>21</a:t>
            </a:fld>
            <a:endParaRPr lang="en-US"/>
          </a:p>
        </p:txBody>
      </p:sp>
    </p:spTree>
    <p:extLst>
      <p:ext uri="{BB962C8B-B14F-4D97-AF65-F5344CB8AC3E}">
        <p14:creationId xmlns:p14="http://schemas.microsoft.com/office/powerpoint/2010/main" val="713696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09BABA-22D3-40B8-B5AA-93F5EED38BAF}"/>
              </a:ext>
            </a:extLst>
          </p:cNvPr>
          <p:cNvSpPr>
            <a:spLocks noGrp="1"/>
          </p:cNvSpPr>
          <p:nvPr>
            <p:ph type="title"/>
          </p:nvPr>
        </p:nvSpPr>
        <p:spPr/>
        <p:txBody>
          <a:bodyPr/>
          <a:lstStyle/>
          <a:p>
            <a:r>
              <a:rPr lang="en-US"/>
              <a:t>Color Palette</a:t>
            </a:r>
          </a:p>
        </p:txBody>
      </p:sp>
      <p:sp>
        <p:nvSpPr>
          <p:cNvPr id="4" name="Slide Number Placeholder 3">
            <a:extLst>
              <a:ext uri="{FF2B5EF4-FFF2-40B4-BE49-F238E27FC236}">
                <a16:creationId xmlns:a16="http://schemas.microsoft.com/office/drawing/2014/main" id="{58BB47A7-9FB4-428F-A628-134CFC1D2960}"/>
              </a:ext>
            </a:extLst>
          </p:cNvPr>
          <p:cNvSpPr>
            <a:spLocks noGrp="1"/>
          </p:cNvSpPr>
          <p:nvPr>
            <p:ph type="sldNum" sz="quarter" idx="4"/>
          </p:nvPr>
        </p:nvSpPr>
        <p:spPr/>
        <p:txBody>
          <a:bodyPr/>
          <a:lstStyle/>
          <a:p>
            <a:fld id="{6F1FABC0-072B-4F22-8F9B-95A9D10B0206}" type="slidenum">
              <a:rPr lang="en-US" smtClean="0"/>
              <a:pPr/>
              <a:t>22</a:t>
            </a:fld>
            <a:endParaRPr lang="en-US"/>
          </a:p>
        </p:txBody>
      </p:sp>
      <p:graphicFrame>
        <p:nvGraphicFramePr>
          <p:cNvPr id="3" name="Content Placeholder 2">
            <a:extLst>
              <a:ext uri="{FF2B5EF4-FFF2-40B4-BE49-F238E27FC236}">
                <a16:creationId xmlns:a16="http://schemas.microsoft.com/office/drawing/2014/main" id="{3B10A17D-9FCB-4709-AAE0-EF43B81DF92C}"/>
              </a:ext>
            </a:extLst>
          </p:cNvPr>
          <p:cNvGraphicFramePr>
            <a:graphicFrameLocks noGrp="1"/>
          </p:cNvGraphicFramePr>
          <p:nvPr>
            <p:ph sz="quarter" idx="11"/>
          </p:nvPr>
        </p:nvGraphicFramePr>
        <p:xfrm>
          <a:off x="11116579" y="5526344"/>
          <a:ext cx="322041" cy="482088"/>
        </p:xfrm>
        <a:graphic>
          <a:graphicData uri="http://schemas.openxmlformats.org/drawingml/2006/table">
            <a:tbl>
              <a:tblPr/>
              <a:tblGrid>
                <a:gridCol w="107347">
                  <a:extLst>
                    <a:ext uri="{9D8B030D-6E8A-4147-A177-3AD203B41FA5}">
                      <a16:colId xmlns:a16="http://schemas.microsoft.com/office/drawing/2014/main" val="965667087"/>
                    </a:ext>
                  </a:extLst>
                </a:gridCol>
                <a:gridCol w="107347">
                  <a:extLst>
                    <a:ext uri="{9D8B030D-6E8A-4147-A177-3AD203B41FA5}">
                      <a16:colId xmlns:a16="http://schemas.microsoft.com/office/drawing/2014/main" val="1168729586"/>
                    </a:ext>
                  </a:extLst>
                </a:gridCol>
                <a:gridCol w="107347">
                  <a:extLst>
                    <a:ext uri="{9D8B030D-6E8A-4147-A177-3AD203B41FA5}">
                      <a16:colId xmlns:a16="http://schemas.microsoft.com/office/drawing/2014/main" val="1286243742"/>
                    </a:ext>
                  </a:extLst>
                </a:gridCol>
              </a:tblGrid>
              <a:tr h="80899">
                <a:tc>
                  <a:txBody>
                    <a:bodyPr/>
                    <a:lstStyle/>
                    <a:p>
                      <a:pPr algn="l" rtl="0" fontAlgn="base">
                        <a:buFont typeface="+mj-lt"/>
                        <a:buAutoNum type="arabicPeriod"/>
                      </a:pPr>
                      <a:r>
                        <a:rPr lang="en-US" sz="100" b="0" i="0">
                          <a:effectLst/>
                          <a:latin typeface="Times New Roman" panose="02020603050405020304" pitchFamily="18" charset="0"/>
                        </a:rPr>
                        <a:t>How do you think current control surfaces and their actuation can be improved?</a:t>
                      </a:r>
                      <a:r>
                        <a:rPr lang="en-US" sz="1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00" b="0" i="0">
                          <a:effectLst/>
                          <a:latin typeface="Times New Roman" panose="02020603050405020304" pitchFamily="18" charset="0"/>
                        </a:rPr>
                        <a:t>Current control surfaces require clean flow, which is not realistic at high angles of attack, so that’s something.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00" b="0" i="0">
                          <a:effectLst/>
                          <a:latin typeface="Times New Roman" panose="02020603050405020304" pitchFamily="18" charset="0"/>
                        </a:rPr>
                        <a:t>Projectile accommodates for attached flow over control surfaces.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712108994"/>
                  </a:ext>
                </a:extLst>
              </a:tr>
              <a:tr h="68453">
                <a:tc>
                  <a:txBody>
                    <a:bodyPr/>
                    <a:lstStyle/>
                    <a:p>
                      <a:pPr algn="l" rtl="0" fontAlgn="base">
                        <a:buFont typeface="+mj-lt"/>
                        <a:buAutoNum type="arabicPeriod" startAt="2"/>
                      </a:pPr>
                      <a:r>
                        <a:rPr lang="en-US" sz="100" b="0" i="0">
                          <a:effectLst/>
                          <a:latin typeface="Times New Roman" panose="02020603050405020304" pitchFamily="18" charset="0"/>
                        </a:rPr>
                        <a:t>What draw backs come with standard fin deflections as a control surface?</a:t>
                      </a:r>
                      <a:r>
                        <a:rPr lang="en-US" sz="1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00" b="0" i="0">
                          <a:effectLst/>
                          <a:latin typeface="Times New Roman" panose="02020603050405020304" pitchFamily="18" charset="0"/>
                        </a:rPr>
                        <a:t>Must have clean flow to actuate properly. Size and weight that come with actuation mechanism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00" b="0" i="0">
                          <a:effectLst/>
                          <a:latin typeface="Times New Roman" panose="02020603050405020304" pitchFamily="18" charset="0"/>
                        </a:rPr>
                        <a:t>Projectile control surfaces will be suitable effective even in detached flow.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71889207"/>
                  </a:ext>
                </a:extLst>
              </a:tr>
              <a:tr h="68453">
                <a:tc>
                  <a:txBody>
                    <a:bodyPr/>
                    <a:lstStyle/>
                    <a:p>
                      <a:pPr algn="l" rtl="0" fontAlgn="base">
                        <a:buFont typeface="+mj-lt"/>
                        <a:buAutoNum type="arabicPeriod" startAt="3"/>
                      </a:pPr>
                      <a:r>
                        <a:rPr lang="en-US" sz="100" b="0" i="0">
                          <a:effectLst/>
                          <a:latin typeface="Times New Roman" panose="02020603050405020304" pitchFamily="18" charset="0"/>
                        </a:rPr>
                        <a:t>What Mach numbers would be expected for this projectile?</a:t>
                      </a:r>
                      <a:r>
                        <a:rPr lang="en-US" sz="1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00" b="0" i="0">
                          <a:effectLst/>
                          <a:latin typeface="Times New Roman" panose="02020603050405020304" pitchFamily="18" charset="0"/>
                        </a:rPr>
                        <a:t>FCAAP polysonic wind tunnel can’t go faster than Mach 5. We’ll probably test Mach 4.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tc>
                  <a:txBody>
                    <a:bodyPr/>
                    <a:lstStyle/>
                    <a:p>
                      <a:pPr algn="l" rtl="0" fontAlgn="base"/>
                      <a:r>
                        <a:rPr lang="en-US" sz="100" b="0" i="0">
                          <a:effectLst/>
                          <a:latin typeface="Times New Roman" panose="02020603050405020304" pitchFamily="18" charset="0"/>
                        </a:rPr>
                        <a:t>The projectile can withstand Mach 4.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60770276"/>
                  </a:ext>
                </a:extLst>
              </a:tr>
              <a:tr h="93345">
                <a:tc>
                  <a:txBody>
                    <a:bodyPr/>
                    <a:lstStyle/>
                    <a:p>
                      <a:pPr algn="l" rtl="0" fontAlgn="base">
                        <a:buFont typeface="+mj-lt"/>
                        <a:buAutoNum type="arabicPeriod" startAt="4"/>
                      </a:pPr>
                      <a:r>
                        <a:rPr lang="en-US" sz="100" b="0" i="0">
                          <a:effectLst/>
                          <a:latin typeface="Times New Roman" panose="02020603050405020304" pitchFamily="18" charset="0"/>
                        </a:rPr>
                        <a:t>What slenderness ratio of the projectile would be appropriate?</a:t>
                      </a:r>
                      <a:r>
                        <a:rPr lang="en-US" sz="100" b="1" i="0">
                          <a:effectLst/>
                          <a:latin typeface="Times New Roman" panose="02020603050405020304" pitchFamily="18" charset="0"/>
                        </a:rPr>
                        <a:t> </a:t>
                      </a: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00" b="0" i="0">
                          <a:effectLst/>
                          <a:latin typeface="Times New Roman" panose="02020603050405020304" pitchFamily="18" charset="0"/>
                        </a:rPr>
                        <a:t>Would be nice if it could be tied into what we have done already. Matching a baseline design here at FCAAP. 8-10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tc>
                  <a:txBody>
                    <a:bodyPr/>
                    <a:lstStyle/>
                    <a:p>
                      <a:pPr algn="l" rtl="0" fontAlgn="base"/>
                      <a:r>
                        <a:rPr lang="en-US" sz="100" b="0" i="0">
                          <a:effectLst/>
                          <a:latin typeface="Times New Roman" panose="02020603050405020304" pitchFamily="18" charset="0"/>
                        </a:rPr>
                        <a:t>The projectile uses a basic axisymmetric body configuration based on previously tested models. </a:t>
                      </a:r>
                      <a:endParaRPr lang="en-US" sz="100" b="0" i="0">
                        <a:effectLst/>
                      </a:endParaRPr>
                    </a:p>
                  </a:txBody>
                  <a:tcPr marL="6223" marR="6223" marT="3111" marB="3111">
                    <a:lnL w="7620" cap="flat" cmpd="sng" algn="ctr">
                      <a:solidFill>
                        <a:srgbClr val="BFBFBF"/>
                      </a:solidFill>
                      <a:prstDash val="solid"/>
                      <a:round/>
                      <a:headEnd type="none" w="med" len="med"/>
                      <a:tailEnd type="none" w="med" len="med"/>
                    </a:lnL>
                    <a:lnR w="7620" cap="flat" cmpd="sng" algn="ctr">
                      <a:solidFill>
                        <a:srgbClr val="BFBFBF"/>
                      </a:solidFill>
                      <a:prstDash val="solid"/>
                      <a:round/>
                      <a:headEnd type="none" w="med" len="med"/>
                      <a:tailEnd type="none" w="med" len="med"/>
                    </a:lnR>
                    <a:lnT w="7620" cap="flat" cmpd="sng" algn="ctr">
                      <a:solidFill>
                        <a:srgbClr val="BFBFBF"/>
                      </a:solidFill>
                      <a:prstDash val="solid"/>
                      <a:round/>
                      <a:headEnd type="none" w="med" len="med"/>
                      <a:tailEnd type="none" w="med" len="med"/>
                    </a:lnT>
                    <a:lnB w="762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42493630"/>
                  </a:ext>
                </a:extLst>
              </a:tr>
            </a:tbl>
          </a:graphicData>
        </a:graphic>
      </p:graphicFrame>
      <p:pic>
        <p:nvPicPr>
          <p:cNvPr id="6" name="Content Placeholder 5">
            <a:extLst>
              <a:ext uri="{FF2B5EF4-FFF2-40B4-BE49-F238E27FC236}">
                <a16:creationId xmlns:a16="http://schemas.microsoft.com/office/drawing/2014/main" id="{7C64D978-25AB-44BB-AA81-5FCAF9B3A551}"/>
              </a:ext>
            </a:extLst>
          </p:cNvPr>
          <p:cNvPicPr>
            <a:picLocks noChangeAspect="1"/>
          </p:cNvPicPr>
          <p:nvPr/>
        </p:nvPicPr>
        <p:blipFill>
          <a:blip r:embed="rId3"/>
          <a:stretch>
            <a:fillRect/>
          </a:stretch>
        </p:blipFill>
        <p:spPr>
          <a:xfrm>
            <a:off x="2815119" y="1825625"/>
            <a:ext cx="7290682" cy="3955834"/>
          </a:xfrm>
          <a:prstGeom prst="rect">
            <a:avLst/>
          </a:prstGeom>
        </p:spPr>
      </p:pic>
    </p:spTree>
    <p:extLst>
      <p:ext uri="{BB962C8B-B14F-4D97-AF65-F5344CB8AC3E}">
        <p14:creationId xmlns:p14="http://schemas.microsoft.com/office/powerpoint/2010/main" val="4153918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 name="Freeform: Shape 138">
            <a:extLst>
              <a:ext uri="{FF2B5EF4-FFF2-40B4-BE49-F238E27FC236}">
                <a16:creationId xmlns:a16="http://schemas.microsoft.com/office/drawing/2014/main" id="{CCC3ABFD-7AD6-4BD9-B05F-EE83D37DBFBC}"/>
              </a:ext>
            </a:extLst>
          </p:cNvPr>
          <p:cNvSpPr/>
          <p:nvPr/>
        </p:nvSpPr>
        <p:spPr>
          <a:xfrm>
            <a:off x="10115932" y="2272790"/>
            <a:ext cx="1637101" cy="1409973"/>
          </a:xfrm>
          <a:custGeom>
            <a:avLst/>
            <a:gdLst>
              <a:gd name="connsiteX0" fmla="*/ 41881 w 1549594"/>
              <a:gd name="connsiteY0" fmla="*/ 355987 h 1354149"/>
              <a:gd name="connsiteX1" fmla="*/ 656135 w 1549594"/>
              <a:gd name="connsiteY1" fmla="*/ 13262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41881 w 1549594"/>
              <a:gd name="connsiteY9" fmla="*/ 355987 h 1354149"/>
              <a:gd name="connsiteX0" fmla="*/ 8014 w 1549594"/>
              <a:gd name="connsiteY0" fmla="*/ 371039 h 1354149"/>
              <a:gd name="connsiteX1" fmla="*/ 656135 w 1549594"/>
              <a:gd name="connsiteY1" fmla="*/ 13262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656135 w 1549594"/>
              <a:gd name="connsiteY1" fmla="*/ 13262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8495 w 1549594"/>
              <a:gd name="connsiteY1" fmla="*/ 11346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8495 w 1549594"/>
              <a:gd name="connsiteY1" fmla="*/ 45719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8495 w 1549594"/>
              <a:gd name="connsiteY1" fmla="*/ 45719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666024"/>
              <a:gd name="connsiteY0" fmla="*/ 371039 h 1354149"/>
              <a:gd name="connsiteX1" fmla="*/ 568495 w 1666024"/>
              <a:gd name="connsiteY1" fmla="*/ 45719 h 1354149"/>
              <a:gd name="connsiteX2" fmla="*/ 558413 w 1666024"/>
              <a:gd name="connsiteY2" fmla="*/ 418809 h 1354149"/>
              <a:gd name="connsiteX3" fmla="*/ 1193606 w 1666024"/>
              <a:gd name="connsiteY3" fmla="*/ 153563 h 1354149"/>
              <a:gd name="connsiteX4" fmla="*/ 1549594 w 1666024"/>
              <a:gd name="connsiteY4" fmla="*/ 0 h 1354149"/>
              <a:gd name="connsiteX5" fmla="*/ 1542614 w 1666024"/>
              <a:gd name="connsiteY5" fmla="*/ 1354149 h 1354149"/>
              <a:gd name="connsiteX6" fmla="*/ 558413 w 1666024"/>
              <a:gd name="connsiteY6" fmla="*/ 935340 h 1354149"/>
              <a:gd name="connsiteX7" fmla="*/ 684055 w 1666024"/>
              <a:gd name="connsiteY7" fmla="*/ 1249447 h 1354149"/>
              <a:gd name="connsiteX8" fmla="*/ 0 w 1666024"/>
              <a:gd name="connsiteY8" fmla="*/ 907420 h 1354149"/>
              <a:gd name="connsiteX9" fmla="*/ 8014 w 1666024"/>
              <a:gd name="connsiteY9" fmla="*/ 371039 h 1354149"/>
              <a:gd name="connsiteX0" fmla="*/ 8014 w 1719698"/>
              <a:gd name="connsiteY0" fmla="*/ 371039 h 1354149"/>
              <a:gd name="connsiteX1" fmla="*/ 568495 w 1719698"/>
              <a:gd name="connsiteY1" fmla="*/ 45719 h 1354149"/>
              <a:gd name="connsiteX2" fmla="*/ 558413 w 1719698"/>
              <a:gd name="connsiteY2" fmla="*/ 418809 h 1354149"/>
              <a:gd name="connsiteX3" fmla="*/ 1193606 w 1719698"/>
              <a:gd name="connsiteY3" fmla="*/ 153563 h 1354149"/>
              <a:gd name="connsiteX4" fmla="*/ 1549594 w 1719698"/>
              <a:gd name="connsiteY4" fmla="*/ 0 h 1354149"/>
              <a:gd name="connsiteX5" fmla="*/ 1542614 w 1719698"/>
              <a:gd name="connsiteY5" fmla="*/ 1354149 h 1354149"/>
              <a:gd name="connsiteX6" fmla="*/ 558413 w 1719698"/>
              <a:gd name="connsiteY6" fmla="*/ 935340 h 1354149"/>
              <a:gd name="connsiteX7" fmla="*/ 684055 w 1719698"/>
              <a:gd name="connsiteY7" fmla="*/ 1249447 h 1354149"/>
              <a:gd name="connsiteX8" fmla="*/ 0 w 1719698"/>
              <a:gd name="connsiteY8" fmla="*/ 907420 h 1354149"/>
              <a:gd name="connsiteX9" fmla="*/ 8014 w 1719698"/>
              <a:gd name="connsiteY9" fmla="*/ 371039 h 1354149"/>
              <a:gd name="connsiteX0" fmla="*/ 8014 w 1643265"/>
              <a:gd name="connsiteY0" fmla="*/ 371039 h 1354149"/>
              <a:gd name="connsiteX1" fmla="*/ 568495 w 1643265"/>
              <a:gd name="connsiteY1" fmla="*/ 45719 h 1354149"/>
              <a:gd name="connsiteX2" fmla="*/ 558413 w 1643265"/>
              <a:gd name="connsiteY2" fmla="*/ 418809 h 1354149"/>
              <a:gd name="connsiteX3" fmla="*/ 1193606 w 1643265"/>
              <a:gd name="connsiteY3" fmla="*/ 153563 h 1354149"/>
              <a:gd name="connsiteX4" fmla="*/ 1549594 w 1643265"/>
              <a:gd name="connsiteY4" fmla="*/ 0 h 1354149"/>
              <a:gd name="connsiteX5" fmla="*/ 1542614 w 1643265"/>
              <a:gd name="connsiteY5" fmla="*/ 1354149 h 1354149"/>
              <a:gd name="connsiteX6" fmla="*/ 558413 w 1643265"/>
              <a:gd name="connsiteY6" fmla="*/ 935340 h 1354149"/>
              <a:gd name="connsiteX7" fmla="*/ 684055 w 1643265"/>
              <a:gd name="connsiteY7" fmla="*/ 1249447 h 1354149"/>
              <a:gd name="connsiteX8" fmla="*/ 0 w 1643265"/>
              <a:gd name="connsiteY8" fmla="*/ 907420 h 1354149"/>
              <a:gd name="connsiteX9" fmla="*/ 8014 w 1643265"/>
              <a:gd name="connsiteY9" fmla="*/ 371039 h 1354149"/>
              <a:gd name="connsiteX0" fmla="*/ 8014 w 1787328"/>
              <a:gd name="connsiteY0" fmla="*/ 371039 h 1354149"/>
              <a:gd name="connsiteX1" fmla="*/ 568495 w 1787328"/>
              <a:gd name="connsiteY1" fmla="*/ 45719 h 1354149"/>
              <a:gd name="connsiteX2" fmla="*/ 558413 w 1787328"/>
              <a:gd name="connsiteY2" fmla="*/ 418809 h 1354149"/>
              <a:gd name="connsiteX3" fmla="*/ 1193606 w 1787328"/>
              <a:gd name="connsiteY3" fmla="*/ 153563 h 1354149"/>
              <a:gd name="connsiteX4" fmla="*/ 1549594 w 1787328"/>
              <a:gd name="connsiteY4" fmla="*/ 0 h 1354149"/>
              <a:gd name="connsiteX5" fmla="*/ 1542614 w 1787328"/>
              <a:gd name="connsiteY5" fmla="*/ 1354149 h 1354149"/>
              <a:gd name="connsiteX6" fmla="*/ 558413 w 1787328"/>
              <a:gd name="connsiteY6" fmla="*/ 935340 h 1354149"/>
              <a:gd name="connsiteX7" fmla="*/ 684055 w 1787328"/>
              <a:gd name="connsiteY7" fmla="*/ 1249447 h 1354149"/>
              <a:gd name="connsiteX8" fmla="*/ 0 w 1787328"/>
              <a:gd name="connsiteY8" fmla="*/ 907420 h 1354149"/>
              <a:gd name="connsiteX9" fmla="*/ 8014 w 1787328"/>
              <a:gd name="connsiteY9" fmla="*/ 371039 h 1354149"/>
              <a:gd name="connsiteX0" fmla="*/ 8014 w 1700339"/>
              <a:gd name="connsiteY0" fmla="*/ 371039 h 1354149"/>
              <a:gd name="connsiteX1" fmla="*/ 568495 w 1700339"/>
              <a:gd name="connsiteY1" fmla="*/ 45719 h 1354149"/>
              <a:gd name="connsiteX2" fmla="*/ 558413 w 1700339"/>
              <a:gd name="connsiteY2" fmla="*/ 418809 h 1354149"/>
              <a:gd name="connsiteX3" fmla="*/ 1193606 w 1700339"/>
              <a:gd name="connsiteY3" fmla="*/ 153563 h 1354149"/>
              <a:gd name="connsiteX4" fmla="*/ 1549594 w 1700339"/>
              <a:gd name="connsiteY4" fmla="*/ 0 h 1354149"/>
              <a:gd name="connsiteX5" fmla="*/ 1542614 w 1700339"/>
              <a:gd name="connsiteY5" fmla="*/ 1354149 h 1354149"/>
              <a:gd name="connsiteX6" fmla="*/ 558413 w 1700339"/>
              <a:gd name="connsiteY6" fmla="*/ 935340 h 1354149"/>
              <a:gd name="connsiteX7" fmla="*/ 684055 w 1700339"/>
              <a:gd name="connsiteY7" fmla="*/ 1249447 h 1354149"/>
              <a:gd name="connsiteX8" fmla="*/ 0 w 1700339"/>
              <a:gd name="connsiteY8" fmla="*/ 907420 h 1354149"/>
              <a:gd name="connsiteX9" fmla="*/ 8014 w 1700339"/>
              <a:gd name="connsiteY9" fmla="*/ 371039 h 1354149"/>
              <a:gd name="connsiteX0" fmla="*/ 8014 w 1700339"/>
              <a:gd name="connsiteY0" fmla="*/ 371039 h 1354179"/>
              <a:gd name="connsiteX1" fmla="*/ 568495 w 1700339"/>
              <a:gd name="connsiteY1" fmla="*/ 45719 h 1354179"/>
              <a:gd name="connsiteX2" fmla="*/ 558413 w 1700339"/>
              <a:gd name="connsiteY2" fmla="*/ 418809 h 1354179"/>
              <a:gd name="connsiteX3" fmla="*/ 1193606 w 1700339"/>
              <a:gd name="connsiteY3" fmla="*/ 153563 h 1354179"/>
              <a:gd name="connsiteX4" fmla="*/ 1549594 w 1700339"/>
              <a:gd name="connsiteY4" fmla="*/ 0 h 1354179"/>
              <a:gd name="connsiteX5" fmla="*/ 1542614 w 1700339"/>
              <a:gd name="connsiteY5" fmla="*/ 1354149 h 1354179"/>
              <a:gd name="connsiteX6" fmla="*/ 558413 w 1700339"/>
              <a:gd name="connsiteY6" fmla="*/ 935340 h 1354179"/>
              <a:gd name="connsiteX7" fmla="*/ 684055 w 1700339"/>
              <a:gd name="connsiteY7" fmla="*/ 1249447 h 1354179"/>
              <a:gd name="connsiteX8" fmla="*/ 0 w 1700339"/>
              <a:gd name="connsiteY8" fmla="*/ 907420 h 1354179"/>
              <a:gd name="connsiteX9" fmla="*/ 8014 w 1700339"/>
              <a:gd name="connsiteY9" fmla="*/ 371039 h 1354179"/>
              <a:gd name="connsiteX0" fmla="*/ 8014 w 1700339"/>
              <a:gd name="connsiteY0" fmla="*/ 371039 h 1354179"/>
              <a:gd name="connsiteX1" fmla="*/ 568495 w 1700339"/>
              <a:gd name="connsiteY1" fmla="*/ 45719 h 1354179"/>
              <a:gd name="connsiteX2" fmla="*/ 558413 w 1700339"/>
              <a:gd name="connsiteY2" fmla="*/ 418809 h 1354179"/>
              <a:gd name="connsiteX3" fmla="*/ 1193606 w 1700339"/>
              <a:gd name="connsiteY3" fmla="*/ 153563 h 1354179"/>
              <a:gd name="connsiteX4" fmla="*/ 1549594 w 1700339"/>
              <a:gd name="connsiteY4" fmla="*/ 0 h 1354179"/>
              <a:gd name="connsiteX5" fmla="*/ 1542614 w 1700339"/>
              <a:gd name="connsiteY5" fmla="*/ 1354149 h 1354179"/>
              <a:gd name="connsiteX6" fmla="*/ 558413 w 1700339"/>
              <a:gd name="connsiteY6" fmla="*/ 935340 h 1354179"/>
              <a:gd name="connsiteX7" fmla="*/ 684055 w 1700339"/>
              <a:gd name="connsiteY7" fmla="*/ 1249447 h 1354179"/>
              <a:gd name="connsiteX8" fmla="*/ 0 w 1700339"/>
              <a:gd name="connsiteY8" fmla="*/ 907420 h 1354179"/>
              <a:gd name="connsiteX9" fmla="*/ 8014 w 1700339"/>
              <a:gd name="connsiteY9" fmla="*/ 371039 h 1354179"/>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4"/>
              <a:gd name="connsiteX1" fmla="*/ 568495 w 1700339"/>
              <a:gd name="connsiteY1" fmla="*/ 45719 h 1354174"/>
              <a:gd name="connsiteX2" fmla="*/ 558413 w 1700339"/>
              <a:gd name="connsiteY2" fmla="*/ 418809 h 1354174"/>
              <a:gd name="connsiteX3" fmla="*/ 1193606 w 1700339"/>
              <a:gd name="connsiteY3" fmla="*/ 153563 h 1354174"/>
              <a:gd name="connsiteX4" fmla="*/ 1549594 w 1700339"/>
              <a:gd name="connsiteY4" fmla="*/ 0 h 1354174"/>
              <a:gd name="connsiteX5" fmla="*/ 1542614 w 1700339"/>
              <a:gd name="connsiteY5" fmla="*/ 1354149 h 1354174"/>
              <a:gd name="connsiteX6" fmla="*/ 577228 w 1700339"/>
              <a:gd name="connsiteY6" fmla="*/ 878896 h 1354174"/>
              <a:gd name="connsiteX7" fmla="*/ 684055 w 1700339"/>
              <a:gd name="connsiteY7" fmla="*/ 1249447 h 1354174"/>
              <a:gd name="connsiteX8" fmla="*/ 0 w 1700339"/>
              <a:gd name="connsiteY8" fmla="*/ 907420 h 1354174"/>
              <a:gd name="connsiteX9" fmla="*/ 8014 w 1700339"/>
              <a:gd name="connsiteY9" fmla="*/ 371039 h 1354174"/>
              <a:gd name="connsiteX0" fmla="*/ 8014 w 1700339"/>
              <a:gd name="connsiteY0" fmla="*/ 371039 h 1417177"/>
              <a:gd name="connsiteX1" fmla="*/ 568495 w 1700339"/>
              <a:gd name="connsiteY1" fmla="*/ 45719 h 1417177"/>
              <a:gd name="connsiteX2" fmla="*/ 558413 w 1700339"/>
              <a:gd name="connsiteY2" fmla="*/ 418809 h 1417177"/>
              <a:gd name="connsiteX3" fmla="*/ 1193606 w 1700339"/>
              <a:gd name="connsiteY3" fmla="*/ 153563 h 1417177"/>
              <a:gd name="connsiteX4" fmla="*/ 1549594 w 1700339"/>
              <a:gd name="connsiteY4" fmla="*/ 0 h 1417177"/>
              <a:gd name="connsiteX5" fmla="*/ 1542614 w 1700339"/>
              <a:gd name="connsiteY5" fmla="*/ 1354149 h 1417177"/>
              <a:gd name="connsiteX6" fmla="*/ 986193 w 1700339"/>
              <a:gd name="connsiteY6" fmla="*/ 1161654 h 1417177"/>
              <a:gd name="connsiteX7" fmla="*/ 577228 w 1700339"/>
              <a:gd name="connsiteY7" fmla="*/ 878896 h 1417177"/>
              <a:gd name="connsiteX8" fmla="*/ 684055 w 1700339"/>
              <a:gd name="connsiteY8" fmla="*/ 1249447 h 1417177"/>
              <a:gd name="connsiteX9" fmla="*/ 0 w 1700339"/>
              <a:gd name="connsiteY9" fmla="*/ 907420 h 1417177"/>
              <a:gd name="connsiteX10" fmla="*/ 8014 w 1700339"/>
              <a:gd name="connsiteY10" fmla="*/ 371039 h 1417177"/>
              <a:gd name="connsiteX0" fmla="*/ 8014 w 1700339"/>
              <a:gd name="connsiteY0" fmla="*/ 371039 h 1426642"/>
              <a:gd name="connsiteX1" fmla="*/ 568495 w 1700339"/>
              <a:gd name="connsiteY1" fmla="*/ 45719 h 1426642"/>
              <a:gd name="connsiteX2" fmla="*/ 558413 w 1700339"/>
              <a:gd name="connsiteY2" fmla="*/ 418809 h 1426642"/>
              <a:gd name="connsiteX3" fmla="*/ 1193606 w 1700339"/>
              <a:gd name="connsiteY3" fmla="*/ 153563 h 1426642"/>
              <a:gd name="connsiteX4" fmla="*/ 1549594 w 1700339"/>
              <a:gd name="connsiteY4" fmla="*/ 0 h 1426642"/>
              <a:gd name="connsiteX5" fmla="*/ 1542614 w 1700339"/>
              <a:gd name="connsiteY5" fmla="*/ 1354149 h 1426642"/>
              <a:gd name="connsiteX6" fmla="*/ 1099082 w 1700339"/>
              <a:gd name="connsiteY6" fmla="*/ 1221862 h 1426642"/>
              <a:gd name="connsiteX7" fmla="*/ 577228 w 1700339"/>
              <a:gd name="connsiteY7" fmla="*/ 878896 h 1426642"/>
              <a:gd name="connsiteX8" fmla="*/ 684055 w 1700339"/>
              <a:gd name="connsiteY8" fmla="*/ 1249447 h 1426642"/>
              <a:gd name="connsiteX9" fmla="*/ 0 w 1700339"/>
              <a:gd name="connsiteY9" fmla="*/ 907420 h 1426642"/>
              <a:gd name="connsiteX10" fmla="*/ 8014 w 1700339"/>
              <a:gd name="connsiteY10" fmla="*/ 371039 h 1426642"/>
              <a:gd name="connsiteX0" fmla="*/ 8014 w 1700339"/>
              <a:gd name="connsiteY0" fmla="*/ 371039 h 1412965"/>
              <a:gd name="connsiteX1" fmla="*/ 568495 w 1700339"/>
              <a:gd name="connsiteY1" fmla="*/ 45719 h 1412965"/>
              <a:gd name="connsiteX2" fmla="*/ 558413 w 1700339"/>
              <a:gd name="connsiteY2" fmla="*/ 418809 h 1412965"/>
              <a:gd name="connsiteX3" fmla="*/ 1193606 w 1700339"/>
              <a:gd name="connsiteY3" fmla="*/ 153563 h 1412965"/>
              <a:gd name="connsiteX4" fmla="*/ 1549594 w 1700339"/>
              <a:gd name="connsiteY4" fmla="*/ 0 h 1412965"/>
              <a:gd name="connsiteX5" fmla="*/ 1542614 w 1700339"/>
              <a:gd name="connsiteY5" fmla="*/ 1354149 h 1412965"/>
              <a:gd name="connsiteX6" fmla="*/ 1099082 w 1700339"/>
              <a:gd name="connsiteY6" fmla="*/ 1221862 h 1412965"/>
              <a:gd name="connsiteX7" fmla="*/ 577228 w 1700339"/>
              <a:gd name="connsiteY7" fmla="*/ 878896 h 1412965"/>
              <a:gd name="connsiteX8" fmla="*/ 684055 w 1700339"/>
              <a:gd name="connsiteY8" fmla="*/ 1249447 h 1412965"/>
              <a:gd name="connsiteX9" fmla="*/ 0 w 1700339"/>
              <a:gd name="connsiteY9" fmla="*/ 907420 h 1412965"/>
              <a:gd name="connsiteX10" fmla="*/ 8014 w 1700339"/>
              <a:gd name="connsiteY10" fmla="*/ 371039 h 1412965"/>
              <a:gd name="connsiteX0" fmla="*/ 8014 w 1700339"/>
              <a:gd name="connsiteY0" fmla="*/ 371039 h 1412965"/>
              <a:gd name="connsiteX1" fmla="*/ 568495 w 1700339"/>
              <a:gd name="connsiteY1" fmla="*/ 45719 h 1412965"/>
              <a:gd name="connsiteX2" fmla="*/ 558413 w 1700339"/>
              <a:gd name="connsiteY2" fmla="*/ 418809 h 1412965"/>
              <a:gd name="connsiteX3" fmla="*/ 1193606 w 1700339"/>
              <a:gd name="connsiteY3" fmla="*/ 153563 h 1412965"/>
              <a:gd name="connsiteX4" fmla="*/ 1549594 w 1700339"/>
              <a:gd name="connsiteY4" fmla="*/ 0 h 1412965"/>
              <a:gd name="connsiteX5" fmla="*/ 1542614 w 1700339"/>
              <a:gd name="connsiteY5" fmla="*/ 1354149 h 1412965"/>
              <a:gd name="connsiteX6" fmla="*/ 1099082 w 1700339"/>
              <a:gd name="connsiteY6" fmla="*/ 1221862 h 1412965"/>
              <a:gd name="connsiteX7" fmla="*/ 577228 w 1700339"/>
              <a:gd name="connsiteY7" fmla="*/ 878896 h 1412965"/>
              <a:gd name="connsiteX8" fmla="*/ 684055 w 1700339"/>
              <a:gd name="connsiteY8" fmla="*/ 1249447 h 1412965"/>
              <a:gd name="connsiteX9" fmla="*/ 0 w 1700339"/>
              <a:gd name="connsiteY9" fmla="*/ 907420 h 1412965"/>
              <a:gd name="connsiteX10" fmla="*/ 8014 w 1700339"/>
              <a:gd name="connsiteY10" fmla="*/ 371039 h 141296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624101"/>
              <a:gd name="connsiteY0" fmla="*/ 371039 h 1413905"/>
              <a:gd name="connsiteX1" fmla="*/ 568495 w 1624101"/>
              <a:gd name="connsiteY1" fmla="*/ 45719 h 1413905"/>
              <a:gd name="connsiteX2" fmla="*/ 558413 w 1624101"/>
              <a:gd name="connsiteY2" fmla="*/ 418809 h 1413905"/>
              <a:gd name="connsiteX3" fmla="*/ 1193606 w 1624101"/>
              <a:gd name="connsiteY3" fmla="*/ 153563 h 1413905"/>
              <a:gd name="connsiteX4" fmla="*/ 1549594 w 1624101"/>
              <a:gd name="connsiteY4" fmla="*/ 0 h 1413905"/>
              <a:gd name="connsiteX5" fmla="*/ 1542614 w 1624101"/>
              <a:gd name="connsiteY5" fmla="*/ 1354149 h 1413905"/>
              <a:gd name="connsiteX6" fmla="*/ 1110371 w 1624101"/>
              <a:gd name="connsiteY6" fmla="*/ 1229388 h 1413905"/>
              <a:gd name="connsiteX7" fmla="*/ 577228 w 1624101"/>
              <a:gd name="connsiteY7" fmla="*/ 878896 h 1413905"/>
              <a:gd name="connsiteX8" fmla="*/ 684055 w 1624101"/>
              <a:gd name="connsiteY8" fmla="*/ 1249447 h 1413905"/>
              <a:gd name="connsiteX9" fmla="*/ 0 w 1624101"/>
              <a:gd name="connsiteY9" fmla="*/ 907420 h 1413905"/>
              <a:gd name="connsiteX10" fmla="*/ 8014 w 1624101"/>
              <a:gd name="connsiteY10" fmla="*/ 371039 h 1413905"/>
              <a:gd name="connsiteX0" fmla="*/ 8014 w 1549594"/>
              <a:gd name="connsiteY0" fmla="*/ 371039 h 1413905"/>
              <a:gd name="connsiteX1" fmla="*/ 568495 w 1549594"/>
              <a:gd name="connsiteY1" fmla="*/ 45719 h 1413905"/>
              <a:gd name="connsiteX2" fmla="*/ 558413 w 1549594"/>
              <a:gd name="connsiteY2" fmla="*/ 418809 h 1413905"/>
              <a:gd name="connsiteX3" fmla="*/ 1193606 w 1549594"/>
              <a:gd name="connsiteY3" fmla="*/ 153563 h 1413905"/>
              <a:gd name="connsiteX4" fmla="*/ 1549594 w 1549594"/>
              <a:gd name="connsiteY4" fmla="*/ 0 h 1413905"/>
              <a:gd name="connsiteX5" fmla="*/ 1542614 w 1549594"/>
              <a:gd name="connsiteY5" fmla="*/ 1354149 h 1413905"/>
              <a:gd name="connsiteX6" fmla="*/ 1110371 w 1549594"/>
              <a:gd name="connsiteY6" fmla="*/ 1229388 h 1413905"/>
              <a:gd name="connsiteX7" fmla="*/ 577228 w 1549594"/>
              <a:gd name="connsiteY7" fmla="*/ 878896 h 1413905"/>
              <a:gd name="connsiteX8" fmla="*/ 684055 w 1549594"/>
              <a:gd name="connsiteY8" fmla="*/ 1249447 h 1413905"/>
              <a:gd name="connsiteX9" fmla="*/ 0 w 1549594"/>
              <a:gd name="connsiteY9" fmla="*/ 907420 h 1413905"/>
              <a:gd name="connsiteX10" fmla="*/ 8014 w 1549594"/>
              <a:gd name="connsiteY10" fmla="*/ 371039 h 1413905"/>
              <a:gd name="connsiteX0" fmla="*/ 8014 w 1549594"/>
              <a:gd name="connsiteY0" fmla="*/ 371039 h 1413905"/>
              <a:gd name="connsiteX1" fmla="*/ 568495 w 1549594"/>
              <a:gd name="connsiteY1" fmla="*/ 45719 h 1413905"/>
              <a:gd name="connsiteX2" fmla="*/ 558413 w 1549594"/>
              <a:gd name="connsiteY2" fmla="*/ 418809 h 1413905"/>
              <a:gd name="connsiteX3" fmla="*/ 1193606 w 1549594"/>
              <a:gd name="connsiteY3" fmla="*/ 153563 h 1413905"/>
              <a:gd name="connsiteX4" fmla="*/ 1549594 w 1549594"/>
              <a:gd name="connsiteY4" fmla="*/ 0 h 1413905"/>
              <a:gd name="connsiteX5" fmla="*/ 1542614 w 1549594"/>
              <a:gd name="connsiteY5" fmla="*/ 1354149 h 1413905"/>
              <a:gd name="connsiteX6" fmla="*/ 1110371 w 1549594"/>
              <a:gd name="connsiteY6" fmla="*/ 1229388 h 1413905"/>
              <a:gd name="connsiteX7" fmla="*/ 577228 w 1549594"/>
              <a:gd name="connsiteY7" fmla="*/ 878896 h 1413905"/>
              <a:gd name="connsiteX8" fmla="*/ 684055 w 1549594"/>
              <a:gd name="connsiteY8" fmla="*/ 1249447 h 1413905"/>
              <a:gd name="connsiteX9" fmla="*/ 0 w 1549594"/>
              <a:gd name="connsiteY9" fmla="*/ 907420 h 1413905"/>
              <a:gd name="connsiteX10" fmla="*/ 8014 w 1549594"/>
              <a:gd name="connsiteY10" fmla="*/ 371039 h 1413905"/>
              <a:gd name="connsiteX0" fmla="*/ 8014 w 1549594"/>
              <a:gd name="connsiteY0" fmla="*/ 393552 h 1436418"/>
              <a:gd name="connsiteX1" fmla="*/ 568495 w 1549594"/>
              <a:gd name="connsiteY1" fmla="*/ 68232 h 1436418"/>
              <a:gd name="connsiteX2" fmla="*/ 558413 w 1549594"/>
              <a:gd name="connsiteY2" fmla="*/ 441322 h 1436418"/>
              <a:gd name="connsiteX3" fmla="*/ 1193606 w 1549594"/>
              <a:gd name="connsiteY3" fmla="*/ 176076 h 1436418"/>
              <a:gd name="connsiteX4" fmla="*/ 1549594 w 1549594"/>
              <a:gd name="connsiteY4" fmla="*/ 22513 h 1436418"/>
              <a:gd name="connsiteX5" fmla="*/ 1542614 w 1549594"/>
              <a:gd name="connsiteY5" fmla="*/ 1376662 h 1436418"/>
              <a:gd name="connsiteX6" fmla="*/ 1110371 w 1549594"/>
              <a:gd name="connsiteY6" fmla="*/ 1251901 h 1436418"/>
              <a:gd name="connsiteX7" fmla="*/ 577228 w 1549594"/>
              <a:gd name="connsiteY7" fmla="*/ 901409 h 1436418"/>
              <a:gd name="connsiteX8" fmla="*/ 684055 w 1549594"/>
              <a:gd name="connsiteY8" fmla="*/ 1271960 h 1436418"/>
              <a:gd name="connsiteX9" fmla="*/ 0 w 1549594"/>
              <a:gd name="connsiteY9" fmla="*/ 929933 h 1436418"/>
              <a:gd name="connsiteX10" fmla="*/ 8014 w 1549594"/>
              <a:gd name="connsiteY10" fmla="*/ 393552 h 1436418"/>
              <a:gd name="connsiteX0" fmla="*/ 8014 w 1549594"/>
              <a:gd name="connsiteY0" fmla="*/ 393552 h 1436418"/>
              <a:gd name="connsiteX1" fmla="*/ 568495 w 1549594"/>
              <a:gd name="connsiteY1" fmla="*/ 68232 h 1436418"/>
              <a:gd name="connsiteX2" fmla="*/ 558413 w 1549594"/>
              <a:gd name="connsiteY2" fmla="*/ 441322 h 1436418"/>
              <a:gd name="connsiteX3" fmla="*/ 1193606 w 1549594"/>
              <a:gd name="connsiteY3" fmla="*/ 176076 h 1436418"/>
              <a:gd name="connsiteX4" fmla="*/ 1549594 w 1549594"/>
              <a:gd name="connsiteY4" fmla="*/ 22513 h 1436418"/>
              <a:gd name="connsiteX5" fmla="*/ 1542614 w 1549594"/>
              <a:gd name="connsiteY5" fmla="*/ 1376662 h 1436418"/>
              <a:gd name="connsiteX6" fmla="*/ 1110371 w 1549594"/>
              <a:gd name="connsiteY6" fmla="*/ 1251901 h 1436418"/>
              <a:gd name="connsiteX7" fmla="*/ 577228 w 1549594"/>
              <a:gd name="connsiteY7" fmla="*/ 901409 h 1436418"/>
              <a:gd name="connsiteX8" fmla="*/ 684055 w 1549594"/>
              <a:gd name="connsiteY8" fmla="*/ 1271960 h 1436418"/>
              <a:gd name="connsiteX9" fmla="*/ 0 w 1549594"/>
              <a:gd name="connsiteY9" fmla="*/ 929933 h 1436418"/>
              <a:gd name="connsiteX10" fmla="*/ 8014 w 1549594"/>
              <a:gd name="connsiteY10" fmla="*/ 393552 h 1436418"/>
              <a:gd name="connsiteX0" fmla="*/ 8014 w 1552144"/>
              <a:gd name="connsiteY0" fmla="*/ 393552 h 1436418"/>
              <a:gd name="connsiteX1" fmla="*/ 568495 w 1552144"/>
              <a:gd name="connsiteY1" fmla="*/ 68232 h 1436418"/>
              <a:gd name="connsiteX2" fmla="*/ 558413 w 1552144"/>
              <a:gd name="connsiteY2" fmla="*/ 441322 h 1436418"/>
              <a:gd name="connsiteX3" fmla="*/ 1193606 w 1552144"/>
              <a:gd name="connsiteY3" fmla="*/ 176076 h 1436418"/>
              <a:gd name="connsiteX4" fmla="*/ 1549594 w 1552144"/>
              <a:gd name="connsiteY4" fmla="*/ 22513 h 1436418"/>
              <a:gd name="connsiteX5" fmla="*/ 1362490 w 1552144"/>
              <a:gd name="connsiteY5" fmla="*/ 725086 h 1436418"/>
              <a:gd name="connsiteX6" fmla="*/ 1542614 w 1552144"/>
              <a:gd name="connsiteY6" fmla="*/ 1376662 h 1436418"/>
              <a:gd name="connsiteX7" fmla="*/ 1110371 w 1552144"/>
              <a:gd name="connsiteY7" fmla="*/ 1251901 h 1436418"/>
              <a:gd name="connsiteX8" fmla="*/ 577228 w 1552144"/>
              <a:gd name="connsiteY8" fmla="*/ 901409 h 1436418"/>
              <a:gd name="connsiteX9" fmla="*/ 684055 w 1552144"/>
              <a:gd name="connsiteY9" fmla="*/ 1271960 h 1436418"/>
              <a:gd name="connsiteX10" fmla="*/ 0 w 1552144"/>
              <a:gd name="connsiteY10" fmla="*/ 929933 h 1436418"/>
              <a:gd name="connsiteX11" fmla="*/ 8014 w 1552144"/>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577228 w 1572591"/>
              <a:gd name="connsiteY8" fmla="*/ 901409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577228 w 1572591"/>
              <a:gd name="connsiteY8" fmla="*/ 901409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498205 w 1572591"/>
              <a:gd name="connsiteY8" fmla="*/ 890120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498205 w 1572591"/>
              <a:gd name="connsiteY8" fmla="*/ 890120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04861 w 1572591"/>
              <a:gd name="connsiteY6" fmla="*/ 1014640 h 1436418"/>
              <a:gd name="connsiteX7" fmla="*/ 1542614 w 1572591"/>
              <a:gd name="connsiteY7" fmla="*/ 1376662 h 1436418"/>
              <a:gd name="connsiteX8" fmla="*/ 1110371 w 1572591"/>
              <a:gd name="connsiteY8" fmla="*/ 1251901 h 1436418"/>
              <a:gd name="connsiteX9" fmla="*/ 498205 w 1572591"/>
              <a:gd name="connsiteY9" fmla="*/ 890120 h 1436418"/>
              <a:gd name="connsiteX10" fmla="*/ 684055 w 1572591"/>
              <a:gd name="connsiteY10" fmla="*/ 1271960 h 1436418"/>
              <a:gd name="connsiteX11" fmla="*/ 0 w 1572591"/>
              <a:gd name="connsiteY11" fmla="*/ 929933 h 1436418"/>
              <a:gd name="connsiteX12" fmla="*/ 8014 w 1572591"/>
              <a:gd name="connsiteY12"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04861 w 1572591"/>
              <a:gd name="connsiteY6" fmla="*/ 1014640 h 1436418"/>
              <a:gd name="connsiteX7" fmla="*/ 1542614 w 1572591"/>
              <a:gd name="connsiteY7" fmla="*/ 1376662 h 1436418"/>
              <a:gd name="connsiteX8" fmla="*/ 1110371 w 1572591"/>
              <a:gd name="connsiteY8" fmla="*/ 1251901 h 1436418"/>
              <a:gd name="connsiteX9" fmla="*/ 498205 w 1572591"/>
              <a:gd name="connsiteY9" fmla="*/ 890120 h 1436418"/>
              <a:gd name="connsiteX10" fmla="*/ 684055 w 1572591"/>
              <a:gd name="connsiteY10" fmla="*/ 1271960 h 1436418"/>
              <a:gd name="connsiteX11" fmla="*/ 0 w 1572591"/>
              <a:gd name="connsiteY11" fmla="*/ 929933 h 1436418"/>
              <a:gd name="connsiteX12" fmla="*/ 8014 w 1572591"/>
              <a:gd name="connsiteY12" fmla="*/ 393552 h 1436418"/>
              <a:gd name="connsiteX0" fmla="*/ 8014 w 1579661"/>
              <a:gd name="connsiteY0" fmla="*/ 393552 h 1436418"/>
              <a:gd name="connsiteX1" fmla="*/ 568495 w 1579661"/>
              <a:gd name="connsiteY1" fmla="*/ 68232 h 1436418"/>
              <a:gd name="connsiteX2" fmla="*/ 558413 w 1579661"/>
              <a:gd name="connsiteY2" fmla="*/ 441322 h 1436418"/>
              <a:gd name="connsiteX3" fmla="*/ 1193606 w 1579661"/>
              <a:gd name="connsiteY3" fmla="*/ 176076 h 1436418"/>
              <a:gd name="connsiteX4" fmla="*/ 1549594 w 1579661"/>
              <a:gd name="connsiteY4" fmla="*/ 22513 h 1436418"/>
              <a:gd name="connsiteX5" fmla="*/ 1538728 w 1579661"/>
              <a:gd name="connsiteY5" fmla="*/ 431381 h 1436418"/>
              <a:gd name="connsiteX6" fmla="*/ 1362490 w 1579661"/>
              <a:gd name="connsiteY6" fmla="*/ 725086 h 1436418"/>
              <a:gd name="connsiteX7" fmla="*/ 1504861 w 1579661"/>
              <a:gd name="connsiteY7" fmla="*/ 1014640 h 1436418"/>
              <a:gd name="connsiteX8" fmla="*/ 1542614 w 1579661"/>
              <a:gd name="connsiteY8" fmla="*/ 1376662 h 1436418"/>
              <a:gd name="connsiteX9" fmla="*/ 1110371 w 1579661"/>
              <a:gd name="connsiteY9" fmla="*/ 1251901 h 1436418"/>
              <a:gd name="connsiteX10" fmla="*/ 498205 w 1579661"/>
              <a:gd name="connsiteY10" fmla="*/ 890120 h 1436418"/>
              <a:gd name="connsiteX11" fmla="*/ 684055 w 1579661"/>
              <a:gd name="connsiteY11" fmla="*/ 1271960 h 1436418"/>
              <a:gd name="connsiteX12" fmla="*/ 0 w 1579661"/>
              <a:gd name="connsiteY12" fmla="*/ 929933 h 1436418"/>
              <a:gd name="connsiteX13" fmla="*/ 8014 w 1579661"/>
              <a:gd name="connsiteY13" fmla="*/ 393552 h 1436418"/>
              <a:gd name="connsiteX0" fmla="*/ 8014 w 1579661"/>
              <a:gd name="connsiteY0" fmla="*/ 393552 h 1436418"/>
              <a:gd name="connsiteX1" fmla="*/ 568495 w 1579661"/>
              <a:gd name="connsiteY1" fmla="*/ 68232 h 1436418"/>
              <a:gd name="connsiteX2" fmla="*/ 558413 w 1579661"/>
              <a:gd name="connsiteY2" fmla="*/ 441322 h 1436418"/>
              <a:gd name="connsiteX3" fmla="*/ 1193606 w 1579661"/>
              <a:gd name="connsiteY3" fmla="*/ 176076 h 1436418"/>
              <a:gd name="connsiteX4" fmla="*/ 1549594 w 1579661"/>
              <a:gd name="connsiteY4" fmla="*/ 22513 h 1436418"/>
              <a:gd name="connsiteX5" fmla="*/ 1538728 w 1579661"/>
              <a:gd name="connsiteY5" fmla="*/ 431381 h 1436418"/>
              <a:gd name="connsiteX6" fmla="*/ 1362490 w 1579661"/>
              <a:gd name="connsiteY6" fmla="*/ 725086 h 1436418"/>
              <a:gd name="connsiteX7" fmla="*/ 1504861 w 1579661"/>
              <a:gd name="connsiteY7" fmla="*/ 1014640 h 1436418"/>
              <a:gd name="connsiteX8" fmla="*/ 1542614 w 1579661"/>
              <a:gd name="connsiteY8" fmla="*/ 1376662 h 1436418"/>
              <a:gd name="connsiteX9" fmla="*/ 1110371 w 1579661"/>
              <a:gd name="connsiteY9" fmla="*/ 1251901 h 1436418"/>
              <a:gd name="connsiteX10" fmla="*/ 498205 w 1579661"/>
              <a:gd name="connsiteY10" fmla="*/ 890120 h 1436418"/>
              <a:gd name="connsiteX11" fmla="*/ 684055 w 1579661"/>
              <a:gd name="connsiteY11" fmla="*/ 1271960 h 1436418"/>
              <a:gd name="connsiteX12" fmla="*/ 0 w 1579661"/>
              <a:gd name="connsiteY12" fmla="*/ 929933 h 1436418"/>
              <a:gd name="connsiteX13" fmla="*/ 8014 w 1579661"/>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3552 h 1409973"/>
              <a:gd name="connsiteX0" fmla="*/ 8014 w 1629575"/>
              <a:gd name="connsiteY0" fmla="*/ 393552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3552 h 1409973"/>
              <a:gd name="connsiteX0" fmla="*/ 8014 w 1629575"/>
              <a:gd name="connsiteY0" fmla="*/ 393552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3552 h 1409973"/>
              <a:gd name="connsiteX0" fmla="*/ 8014 w 1629575"/>
              <a:gd name="connsiteY0" fmla="*/ 397315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7315 h 1409973"/>
              <a:gd name="connsiteX0" fmla="*/ 0 w 1651665"/>
              <a:gd name="connsiteY0" fmla="*/ 393552 h 1409973"/>
              <a:gd name="connsiteX1" fmla="*/ 590585 w 1651665"/>
              <a:gd name="connsiteY1" fmla="*/ 68232 h 1409973"/>
              <a:gd name="connsiteX2" fmla="*/ 580503 w 1651665"/>
              <a:gd name="connsiteY2" fmla="*/ 441322 h 1409973"/>
              <a:gd name="connsiteX3" fmla="*/ 1215696 w 1651665"/>
              <a:gd name="connsiteY3" fmla="*/ 176076 h 1409973"/>
              <a:gd name="connsiteX4" fmla="*/ 1571684 w 1651665"/>
              <a:gd name="connsiteY4" fmla="*/ 22513 h 1409973"/>
              <a:gd name="connsiteX5" fmla="*/ 1560818 w 1651665"/>
              <a:gd name="connsiteY5" fmla="*/ 431381 h 1409973"/>
              <a:gd name="connsiteX6" fmla="*/ 1384580 w 1651665"/>
              <a:gd name="connsiteY6" fmla="*/ 725086 h 1409973"/>
              <a:gd name="connsiteX7" fmla="*/ 1526951 w 1651665"/>
              <a:gd name="connsiteY7" fmla="*/ 1014640 h 1409973"/>
              <a:gd name="connsiteX8" fmla="*/ 1564704 w 1651665"/>
              <a:gd name="connsiteY8" fmla="*/ 1376662 h 1409973"/>
              <a:gd name="connsiteX9" fmla="*/ 1132461 w 1651665"/>
              <a:gd name="connsiteY9" fmla="*/ 1251901 h 1409973"/>
              <a:gd name="connsiteX10" fmla="*/ 520295 w 1651665"/>
              <a:gd name="connsiteY10" fmla="*/ 890120 h 1409973"/>
              <a:gd name="connsiteX11" fmla="*/ 706145 w 1651665"/>
              <a:gd name="connsiteY11" fmla="*/ 1271960 h 1409973"/>
              <a:gd name="connsiteX12" fmla="*/ 22090 w 1651665"/>
              <a:gd name="connsiteY12" fmla="*/ 929933 h 1409973"/>
              <a:gd name="connsiteX13" fmla="*/ 0 w 1651665"/>
              <a:gd name="connsiteY13" fmla="*/ 393552 h 1409973"/>
              <a:gd name="connsiteX0" fmla="*/ 0 w 1636613"/>
              <a:gd name="connsiteY0" fmla="*/ 423656 h 1409973"/>
              <a:gd name="connsiteX1" fmla="*/ 575533 w 1636613"/>
              <a:gd name="connsiteY1" fmla="*/ 68232 h 1409973"/>
              <a:gd name="connsiteX2" fmla="*/ 565451 w 1636613"/>
              <a:gd name="connsiteY2" fmla="*/ 441322 h 1409973"/>
              <a:gd name="connsiteX3" fmla="*/ 1200644 w 1636613"/>
              <a:gd name="connsiteY3" fmla="*/ 176076 h 1409973"/>
              <a:gd name="connsiteX4" fmla="*/ 1556632 w 1636613"/>
              <a:gd name="connsiteY4" fmla="*/ 22513 h 1409973"/>
              <a:gd name="connsiteX5" fmla="*/ 1545766 w 1636613"/>
              <a:gd name="connsiteY5" fmla="*/ 431381 h 1409973"/>
              <a:gd name="connsiteX6" fmla="*/ 1369528 w 1636613"/>
              <a:gd name="connsiteY6" fmla="*/ 725086 h 1409973"/>
              <a:gd name="connsiteX7" fmla="*/ 1511899 w 1636613"/>
              <a:gd name="connsiteY7" fmla="*/ 1014640 h 1409973"/>
              <a:gd name="connsiteX8" fmla="*/ 1549652 w 1636613"/>
              <a:gd name="connsiteY8" fmla="*/ 1376662 h 1409973"/>
              <a:gd name="connsiteX9" fmla="*/ 1117409 w 1636613"/>
              <a:gd name="connsiteY9" fmla="*/ 1251901 h 1409973"/>
              <a:gd name="connsiteX10" fmla="*/ 505243 w 1636613"/>
              <a:gd name="connsiteY10" fmla="*/ 890120 h 1409973"/>
              <a:gd name="connsiteX11" fmla="*/ 691093 w 1636613"/>
              <a:gd name="connsiteY11" fmla="*/ 1271960 h 1409973"/>
              <a:gd name="connsiteX12" fmla="*/ 7038 w 1636613"/>
              <a:gd name="connsiteY12" fmla="*/ 929933 h 1409973"/>
              <a:gd name="connsiteX13" fmla="*/ 0 w 1636613"/>
              <a:gd name="connsiteY13" fmla="*/ 423656 h 1409973"/>
              <a:gd name="connsiteX0" fmla="*/ 0 w 1636613"/>
              <a:gd name="connsiteY0" fmla="*/ 423656 h 1409973"/>
              <a:gd name="connsiteX1" fmla="*/ 575533 w 1636613"/>
              <a:gd name="connsiteY1" fmla="*/ 68232 h 1409973"/>
              <a:gd name="connsiteX2" fmla="*/ 565451 w 1636613"/>
              <a:gd name="connsiteY2" fmla="*/ 441322 h 1409973"/>
              <a:gd name="connsiteX3" fmla="*/ 1200644 w 1636613"/>
              <a:gd name="connsiteY3" fmla="*/ 176076 h 1409973"/>
              <a:gd name="connsiteX4" fmla="*/ 1556632 w 1636613"/>
              <a:gd name="connsiteY4" fmla="*/ 22513 h 1409973"/>
              <a:gd name="connsiteX5" fmla="*/ 1545766 w 1636613"/>
              <a:gd name="connsiteY5" fmla="*/ 431381 h 1409973"/>
              <a:gd name="connsiteX6" fmla="*/ 1369528 w 1636613"/>
              <a:gd name="connsiteY6" fmla="*/ 725086 h 1409973"/>
              <a:gd name="connsiteX7" fmla="*/ 1511899 w 1636613"/>
              <a:gd name="connsiteY7" fmla="*/ 1014640 h 1409973"/>
              <a:gd name="connsiteX8" fmla="*/ 1549652 w 1636613"/>
              <a:gd name="connsiteY8" fmla="*/ 1376662 h 1409973"/>
              <a:gd name="connsiteX9" fmla="*/ 1117409 w 1636613"/>
              <a:gd name="connsiteY9" fmla="*/ 1251901 h 1409973"/>
              <a:gd name="connsiteX10" fmla="*/ 505243 w 1636613"/>
              <a:gd name="connsiteY10" fmla="*/ 890120 h 1409973"/>
              <a:gd name="connsiteX11" fmla="*/ 691093 w 1636613"/>
              <a:gd name="connsiteY11" fmla="*/ 1271960 h 1409973"/>
              <a:gd name="connsiteX12" fmla="*/ 7038 w 1636613"/>
              <a:gd name="connsiteY12" fmla="*/ 929933 h 1409973"/>
              <a:gd name="connsiteX13" fmla="*/ 0 w 1636613"/>
              <a:gd name="connsiteY13" fmla="*/ 423656 h 1409973"/>
              <a:gd name="connsiteX0" fmla="*/ 488 w 1637101"/>
              <a:gd name="connsiteY0" fmla="*/ 423656 h 1409973"/>
              <a:gd name="connsiteX1" fmla="*/ 576021 w 1637101"/>
              <a:gd name="connsiteY1" fmla="*/ 68232 h 1409973"/>
              <a:gd name="connsiteX2" fmla="*/ 565939 w 1637101"/>
              <a:gd name="connsiteY2" fmla="*/ 441322 h 1409973"/>
              <a:gd name="connsiteX3" fmla="*/ 1201132 w 1637101"/>
              <a:gd name="connsiteY3" fmla="*/ 176076 h 1409973"/>
              <a:gd name="connsiteX4" fmla="*/ 1557120 w 1637101"/>
              <a:gd name="connsiteY4" fmla="*/ 22513 h 1409973"/>
              <a:gd name="connsiteX5" fmla="*/ 1546254 w 1637101"/>
              <a:gd name="connsiteY5" fmla="*/ 431381 h 1409973"/>
              <a:gd name="connsiteX6" fmla="*/ 1370016 w 1637101"/>
              <a:gd name="connsiteY6" fmla="*/ 725086 h 1409973"/>
              <a:gd name="connsiteX7" fmla="*/ 1512387 w 1637101"/>
              <a:gd name="connsiteY7" fmla="*/ 1014640 h 1409973"/>
              <a:gd name="connsiteX8" fmla="*/ 1550140 w 1637101"/>
              <a:gd name="connsiteY8" fmla="*/ 1376662 h 1409973"/>
              <a:gd name="connsiteX9" fmla="*/ 1117897 w 1637101"/>
              <a:gd name="connsiteY9" fmla="*/ 1251901 h 1409973"/>
              <a:gd name="connsiteX10" fmla="*/ 505731 w 1637101"/>
              <a:gd name="connsiteY10" fmla="*/ 890120 h 1409973"/>
              <a:gd name="connsiteX11" fmla="*/ 691581 w 1637101"/>
              <a:gd name="connsiteY11" fmla="*/ 1271960 h 1409973"/>
              <a:gd name="connsiteX12" fmla="*/ 0 w 1637101"/>
              <a:gd name="connsiteY12" fmla="*/ 929933 h 1409973"/>
              <a:gd name="connsiteX13" fmla="*/ 488 w 1637101"/>
              <a:gd name="connsiteY13" fmla="*/ 423656 h 140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7101" h="1409973">
                <a:moveTo>
                  <a:pt x="488" y="423656"/>
                </a:moveTo>
                <a:cubicBezTo>
                  <a:pt x="295551" y="156036"/>
                  <a:pt x="376584" y="350465"/>
                  <a:pt x="576021" y="68232"/>
                </a:cubicBezTo>
                <a:cubicBezTo>
                  <a:pt x="746647" y="240142"/>
                  <a:pt x="568409" y="329620"/>
                  <a:pt x="565939" y="441322"/>
                </a:cubicBezTo>
                <a:cubicBezTo>
                  <a:pt x="777670" y="352907"/>
                  <a:pt x="895327" y="46239"/>
                  <a:pt x="1201132" y="176076"/>
                </a:cubicBezTo>
                <a:cubicBezTo>
                  <a:pt x="1387528" y="271643"/>
                  <a:pt x="1468561" y="-91869"/>
                  <a:pt x="1557120" y="22513"/>
                </a:cubicBezTo>
                <a:cubicBezTo>
                  <a:pt x="1614640" y="65064"/>
                  <a:pt x="1709141" y="370731"/>
                  <a:pt x="1546254" y="431381"/>
                </a:cubicBezTo>
                <a:cubicBezTo>
                  <a:pt x="1507545" y="604920"/>
                  <a:pt x="1375660" y="627876"/>
                  <a:pt x="1370016" y="725086"/>
                </a:cubicBezTo>
                <a:cubicBezTo>
                  <a:pt x="1362561" y="890440"/>
                  <a:pt x="1595255" y="902281"/>
                  <a:pt x="1512387" y="1014640"/>
                </a:cubicBezTo>
                <a:cubicBezTo>
                  <a:pt x="1640245" y="1130762"/>
                  <a:pt x="1657281" y="1265623"/>
                  <a:pt x="1550140" y="1376662"/>
                </a:cubicBezTo>
                <a:cubicBezTo>
                  <a:pt x="1407322" y="1502538"/>
                  <a:pt x="1312661" y="1229510"/>
                  <a:pt x="1117897" y="1251901"/>
                </a:cubicBezTo>
                <a:cubicBezTo>
                  <a:pt x="885502" y="1353314"/>
                  <a:pt x="815731" y="973326"/>
                  <a:pt x="505731" y="890120"/>
                </a:cubicBezTo>
                <a:cubicBezTo>
                  <a:pt x="541340" y="999839"/>
                  <a:pt x="795201" y="1158478"/>
                  <a:pt x="691581" y="1271960"/>
                </a:cubicBezTo>
                <a:cubicBezTo>
                  <a:pt x="482377" y="1037536"/>
                  <a:pt x="182862" y="1153068"/>
                  <a:pt x="0" y="929933"/>
                </a:cubicBezTo>
                <a:cubicBezTo>
                  <a:pt x="163" y="761174"/>
                  <a:pt x="325" y="592415"/>
                  <a:pt x="488" y="423656"/>
                </a:cubicBezTo>
                <a:close/>
              </a:path>
            </a:pathLst>
          </a:custGeom>
          <a:solidFill>
            <a:srgbClr val="ED6B1B"/>
          </a:solidFill>
          <a:ln w="38100">
            <a:solidFill>
              <a:srgbClr val="F8E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5CF8659F-E908-4313-B9E3-C6E2CE94C71D}"/>
              </a:ext>
            </a:extLst>
          </p:cNvPr>
          <p:cNvGrpSpPr/>
          <p:nvPr/>
        </p:nvGrpSpPr>
        <p:grpSpPr>
          <a:xfrm>
            <a:off x="1943087" y="2220585"/>
            <a:ext cx="8413850" cy="1434241"/>
            <a:chOff x="1943087" y="2220585"/>
            <a:chExt cx="8413850" cy="1434241"/>
          </a:xfrm>
        </p:grpSpPr>
        <p:grpSp>
          <p:nvGrpSpPr>
            <p:cNvPr id="26" name="Group 25">
              <a:extLst>
                <a:ext uri="{FF2B5EF4-FFF2-40B4-BE49-F238E27FC236}">
                  <a16:creationId xmlns:a16="http://schemas.microsoft.com/office/drawing/2014/main" id="{28C7A6EB-1902-4074-8038-6EBC773A9E7D}"/>
                </a:ext>
              </a:extLst>
            </p:cNvPr>
            <p:cNvGrpSpPr/>
            <p:nvPr/>
          </p:nvGrpSpPr>
          <p:grpSpPr>
            <a:xfrm>
              <a:off x="1943087" y="2220585"/>
              <a:ext cx="8413850" cy="1434241"/>
              <a:chOff x="692940" y="1911502"/>
              <a:chExt cx="10446223" cy="2410281"/>
            </a:xfrm>
            <a:solidFill>
              <a:schemeClr val="bg2">
                <a:lumMod val="90000"/>
              </a:schemeClr>
            </a:solidFill>
          </p:grpSpPr>
          <p:sp>
            <p:nvSpPr>
              <p:cNvPr id="27" name="Freeform: Shape 26">
                <a:extLst>
                  <a:ext uri="{FF2B5EF4-FFF2-40B4-BE49-F238E27FC236}">
                    <a16:creationId xmlns:a16="http://schemas.microsoft.com/office/drawing/2014/main" id="{375E8795-8125-456B-942B-FA5E494AB333}"/>
                  </a:ext>
                </a:extLst>
              </p:cNvPr>
              <p:cNvSpPr/>
              <p:nvPr/>
            </p:nvSpPr>
            <p:spPr>
              <a:xfrm>
                <a:off x="2931426" y="2173262"/>
                <a:ext cx="8207737" cy="1886764"/>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524B0D90-C242-439F-B53B-97B7529CD619}"/>
                  </a:ext>
                </a:extLst>
              </p:cNvPr>
              <p:cNvSpPr/>
              <p:nvPr/>
            </p:nvSpPr>
            <p:spPr>
              <a:xfrm>
                <a:off x="692940" y="2173265"/>
                <a:ext cx="2630990" cy="1886763"/>
              </a:xfrm>
              <a:custGeom>
                <a:avLst/>
                <a:gdLst>
                  <a:gd name="connsiteX0" fmla="*/ 2796350 w 3272903"/>
                  <a:gd name="connsiteY0" fmla="*/ 0 h 2347098"/>
                  <a:gd name="connsiteX1" fmla="*/ 2796350 w 3272903"/>
                  <a:gd name="connsiteY1" fmla="*/ 571 h 2347098"/>
                  <a:gd name="connsiteX2" fmla="*/ 2800894 w 3272903"/>
                  <a:gd name="connsiteY2" fmla="*/ 0 h 2347098"/>
                  <a:gd name="connsiteX3" fmla="*/ 3272903 w 3272903"/>
                  <a:gd name="connsiteY3" fmla="*/ 1173549 h 2347098"/>
                  <a:gd name="connsiteX4" fmla="*/ 2800894 w 3272903"/>
                  <a:gd name="connsiteY4" fmla="*/ 2347098 h 2347098"/>
                  <a:gd name="connsiteX5" fmla="*/ 2796350 w 3272903"/>
                  <a:gd name="connsiteY5" fmla="*/ 2346528 h 2347098"/>
                  <a:gd name="connsiteX6" fmla="*/ 2796350 w 3272903"/>
                  <a:gd name="connsiteY6" fmla="*/ 2347098 h 2347098"/>
                  <a:gd name="connsiteX7" fmla="*/ 2794412 w 3272903"/>
                  <a:gd name="connsiteY7" fmla="*/ 2346284 h 2347098"/>
                  <a:gd name="connsiteX8" fmla="*/ 2752634 w 3272903"/>
                  <a:gd name="connsiteY8" fmla="*/ 2341039 h 2347098"/>
                  <a:gd name="connsiteX9" fmla="*/ 2660533 w 3272903"/>
                  <a:gd name="connsiteY9" fmla="*/ 2294338 h 2347098"/>
                  <a:gd name="connsiteX10" fmla="*/ 2651889 w 3272903"/>
                  <a:gd name="connsiteY10" fmla="*/ 2286472 h 2347098"/>
                  <a:gd name="connsiteX11" fmla="*/ 0 w 3272903"/>
                  <a:gd name="connsiteY11" fmla="*/ 1173549 h 2347098"/>
                  <a:gd name="connsiteX12" fmla="*/ 2651891 w 3272903"/>
                  <a:gd name="connsiteY12" fmla="*/ 60625 h 2347098"/>
                  <a:gd name="connsiteX13" fmla="*/ 2660533 w 3272903"/>
                  <a:gd name="connsiteY13" fmla="*/ 52761 h 2347098"/>
                  <a:gd name="connsiteX14" fmla="*/ 2752634 w 3272903"/>
                  <a:gd name="connsiteY14" fmla="*/ 6059 h 2347098"/>
                  <a:gd name="connsiteX15" fmla="*/ 2794408 w 3272903"/>
                  <a:gd name="connsiteY15" fmla="*/ 814 h 23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2903" h="2347098">
                    <a:moveTo>
                      <a:pt x="2796350" y="0"/>
                    </a:moveTo>
                    <a:lnTo>
                      <a:pt x="2796350" y="571"/>
                    </a:lnTo>
                    <a:lnTo>
                      <a:pt x="2800894" y="0"/>
                    </a:lnTo>
                    <a:cubicBezTo>
                      <a:pt x="3061577" y="0"/>
                      <a:pt x="3272903" y="525416"/>
                      <a:pt x="3272903" y="1173549"/>
                    </a:cubicBezTo>
                    <a:cubicBezTo>
                      <a:pt x="3272903" y="1821682"/>
                      <a:pt x="3061577" y="2347098"/>
                      <a:pt x="2800894" y="2347098"/>
                    </a:cubicBezTo>
                    <a:lnTo>
                      <a:pt x="2796350" y="2346528"/>
                    </a:lnTo>
                    <a:lnTo>
                      <a:pt x="2796350" y="2347098"/>
                    </a:lnTo>
                    <a:lnTo>
                      <a:pt x="2794412" y="2346284"/>
                    </a:lnTo>
                    <a:lnTo>
                      <a:pt x="2752634" y="2341039"/>
                    </a:lnTo>
                    <a:cubicBezTo>
                      <a:pt x="2720899" y="2333026"/>
                      <a:pt x="2690093" y="2317197"/>
                      <a:pt x="2660533" y="2294338"/>
                    </a:cubicBezTo>
                    <a:lnTo>
                      <a:pt x="2651889" y="2286472"/>
                    </a:lnTo>
                    <a:lnTo>
                      <a:pt x="0" y="1173549"/>
                    </a:lnTo>
                    <a:lnTo>
                      <a:pt x="2651891" y="60625"/>
                    </a:lnTo>
                    <a:lnTo>
                      <a:pt x="2660533" y="52761"/>
                    </a:lnTo>
                    <a:cubicBezTo>
                      <a:pt x="2690093" y="29901"/>
                      <a:pt x="2720899" y="14072"/>
                      <a:pt x="2752634" y="6059"/>
                    </a:cubicBezTo>
                    <a:lnTo>
                      <a:pt x="2794408" y="81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u="sng"/>
              </a:p>
            </p:txBody>
          </p:sp>
          <p:sp>
            <p:nvSpPr>
              <p:cNvPr id="29" name="Freeform: Shape 28">
                <a:extLst>
                  <a:ext uri="{FF2B5EF4-FFF2-40B4-BE49-F238E27FC236}">
                    <a16:creationId xmlns:a16="http://schemas.microsoft.com/office/drawing/2014/main" id="{6C91CA5A-12BA-4634-8DE7-E9079737DD8F}"/>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90D197-AB20-4AB2-BC5E-9D0A18863E62}"/>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FF812979-8B34-4BDE-84B9-D5EDC34220DE}"/>
                </a:ext>
              </a:extLst>
            </p:cNvPr>
            <p:cNvGrpSpPr/>
            <p:nvPr/>
          </p:nvGrpSpPr>
          <p:grpSpPr>
            <a:xfrm>
              <a:off x="5308860" y="2596777"/>
              <a:ext cx="2964466" cy="723900"/>
              <a:chOff x="5308860" y="2596777"/>
              <a:chExt cx="2964466" cy="723900"/>
            </a:xfrm>
          </p:grpSpPr>
          <p:sp>
            <p:nvSpPr>
              <p:cNvPr id="63" name="Content Placeholder 31" descr="Brain with solid fill">
                <a:extLst>
                  <a:ext uri="{FF2B5EF4-FFF2-40B4-BE49-F238E27FC236}">
                    <a16:creationId xmlns:a16="http://schemas.microsoft.com/office/drawing/2014/main" id="{A21F917E-D722-4625-8876-4EC556266838}"/>
                  </a:ext>
                </a:extLst>
              </p:cNvPr>
              <p:cNvSpPr/>
              <p:nvPr/>
            </p:nvSpPr>
            <p:spPr>
              <a:xfrm>
                <a:off x="5308860" y="2685328"/>
                <a:ext cx="640737" cy="545809"/>
              </a:xfrm>
              <a:custGeom>
                <a:avLst/>
                <a:gdLst>
                  <a:gd name="connsiteX0" fmla="*/ 624352 w 640737"/>
                  <a:gd name="connsiteY0" fmla="*/ 330284 h 545809"/>
                  <a:gd name="connsiteX1" fmla="*/ 620346 w 640737"/>
                  <a:gd name="connsiteY1" fmla="*/ 218916 h 545809"/>
                  <a:gd name="connsiteX2" fmla="*/ 625154 w 640737"/>
                  <a:gd name="connsiteY2" fmla="*/ 190072 h 545809"/>
                  <a:gd name="connsiteX3" fmla="*/ 548237 w 640737"/>
                  <a:gd name="connsiteY3" fmla="*/ 97132 h 545809"/>
                  <a:gd name="connsiteX4" fmla="*/ 456899 w 640737"/>
                  <a:gd name="connsiteY4" fmla="*/ 32234 h 545809"/>
                  <a:gd name="connsiteX5" fmla="*/ 434465 w 640737"/>
                  <a:gd name="connsiteY5" fmla="*/ 34638 h 545809"/>
                  <a:gd name="connsiteX6" fmla="*/ 367164 w 640737"/>
                  <a:gd name="connsiteY6" fmla="*/ 186 h 545809"/>
                  <a:gd name="connsiteX7" fmla="*/ 295856 w 640737"/>
                  <a:gd name="connsiteY7" fmla="*/ 25023 h 545809"/>
                  <a:gd name="connsiteX8" fmla="*/ 211729 w 640737"/>
                  <a:gd name="connsiteY8" fmla="*/ 12204 h 545809"/>
                  <a:gd name="connsiteX9" fmla="*/ 150036 w 640737"/>
                  <a:gd name="connsiteY9" fmla="*/ 71493 h 545809"/>
                  <a:gd name="connsiteX10" fmla="*/ 144427 w 640737"/>
                  <a:gd name="connsiteY10" fmla="*/ 71493 h 545809"/>
                  <a:gd name="connsiteX11" fmla="*/ 48282 w 640737"/>
                  <a:gd name="connsiteY11" fmla="*/ 166036 h 545809"/>
                  <a:gd name="connsiteX12" fmla="*/ 48282 w 640737"/>
                  <a:gd name="connsiteY12" fmla="*/ 170843 h 545809"/>
                  <a:gd name="connsiteX13" fmla="*/ 209 w 640737"/>
                  <a:gd name="connsiteY13" fmla="*/ 259778 h 545809"/>
                  <a:gd name="connsiteX14" fmla="*/ 99560 w 640737"/>
                  <a:gd name="connsiteY14" fmla="*/ 347911 h 545809"/>
                  <a:gd name="connsiteX15" fmla="*/ 223747 w 640737"/>
                  <a:gd name="connsiteY15" fmla="*/ 347911 h 545809"/>
                  <a:gd name="connsiteX16" fmla="*/ 320694 w 640737"/>
                  <a:gd name="connsiteY16" fmla="*/ 443255 h 545809"/>
                  <a:gd name="connsiteX17" fmla="*/ 320694 w 640737"/>
                  <a:gd name="connsiteY17" fmla="*/ 545810 h 545809"/>
                  <a:gd name="connsiteX18" fmla="*/ 383989 w 640737"/>
                  <a:gd name="connsiteY18" fmla="*/ 545810 h 545809"/>
                  <a:gd name="connsiteX19" fmla="*/ 383989 w 640737"/>
                  <a:gd name="connsiteY19" fmla="*/ 473701 h 545809"/>
                  <a:gd name="connsiteX20" fmla="*/ 383989 w 640737"/>
                  <a:gd name="connsiteY20" fmla="*/ 463285 h 545809"/>
                  <a:gd name="connsiteX21" fmla="*/ 404019 w 640737"/>
                  <a:gd name="connsiteY21" fmla="*/ 371947 h 545809"/>
                  <a:gd name="connsiteX22" fmla="*/ 446484 w 640737"/>
                  <a:gd name="connsiteY22" fmla="*/ 335893 h 545809"/>
                  <a:gd name="connsiteX23" fmla="*/ 477731 w 640737"/>
                  <a:gd name="connsiteY23" fmla="*/ 309453 h 545809"/>
                  <a:gd name="connsiteX24" fmla="*/ 488147 w 640737"/>
                  <a:gd name="connsiteY24" fmla="*/ 290224 h 545809"/>
                  <a:gd name="connsiteX25" fmla="*/ 436068 w 640737"/>
                  <a:gd name="connsiteY25" fmla="*/ 283814 h 545809"/>
                  <a:gd name="connsiteX26" fmla="*/ 417640 w 640737"/>
                  <a:gd name="connsiteY26" fmla="*/ 270194 h 545809"/>
                  <a:gd name="connsiteX27" fmla="*/ 431261 w 640737"/>
                  <a:gd name="connsiteY27" fmla="*/ 251766 h 545809"/>
                  <a:gd name="connsiteX28" fmla="*/ 495357 w 640737"/>
                  <a:gd name="connsiteY28" fmla="*/ 258977 h 545809"/>
                  <a:gd name="connsiteX29" fmla="*/ 496159 w 640737"/>
                  <a:gd name="connsiteY29" fmla="*/ 252567 h 545809"/>
                  <a:gd name="connsiteX30" fmla="*/ 491351 w 640737"/>
                  <a:gd name="connsiteY30" fmla="*/ 214910 h 545809"/>
                  <a:gd name="connsiteX31" fmla="*/ 425652 w 640737"/>
                  <a:gd name="connsiteY31" fmla="*/ 162831 h 545809"/>
                  <a:gd name="connsiteX32" fmla="*/ 409628 w 640737"/>
                  <a:gd name="connsiteY32" fmla="*/ 158024 h 545809"/>
                  <a:gd name="connsiteX33" fmla="*/ 404821 w 640737"/>
                  <a:gd name="connsiteY33" fmla="*/ 156422 h 545809"/>
                  <a:gd name="connsiteX34" fmla="*/ 404019 w 640737"/>
                  <a:gd name="connsiteY34" fmla="*/ 156422 h 545809"/>
                  <a:gd name="connsiteX35" fmla="*/ 385592 w 640737"/>
                  <a:gd name="connsiteY35" fmla="*/ 161229 h 545809"/>
                  <a:gd name="connsiteX36" fmla="*/ 378381 w 640737"/>
                  <a:gd name="connsiteY36" fmla="*/ 162831 h 545809"/>
                  <a:gd name="connsiteX37" fmla="*/ 370369 w 640737"/>
                  <a:gd name="connsiteY37" fmla="*/ 164434 h 545809"/>
                  <a:gd name="connsiteX38" fmla="*/ 351140 w 640737"/>
                  <a:gd name="connsiteY38" fmla="*/ 222922 h 545809"/>
                  <a:gd name="connsiteX39" fmla="*/ 379182 w 640737"/>
                  <a:gd name="connsiteY39" fmla="*/ 277404 h 545809"/>
                  <a:gd name="connsiteX40" fmla="*/ 380784 w 640737"/>
                  <a:gd name="connsiteY40" fmla="*/ 299838 h 545809"/>
                  <a:gd name="connsiteX41" fmla="*/ 359953 w 640737"/>
                  <a:gd name="connsiteY41" fmla="*/ 301441 h 545809"/>
                  <a:gd name="connsiteX42" fmla="*/ 335917 w 640737"/>
                  <a:gd name="connsiteY42" fmla="*/ 271796 h 545809"/>
                  <a:gd name="connsiteX43" fmla="*/ 334314 w 640737"/>
                  <a:gd name="connsiteY43" fmla="*/ 271796 h 545809"/>
                  <a:gd name="connsiteX44" fmla="*/ 265410 w 640737"/>
                  <a:gd name="connsiteY44" fmla="*/ 250163 h 545809"/>
                  <a:gd name="connsiteX45" fmla="*/ 261404 w 640737"/>
                  <a:gd name="connsiteY45" fmla="*/ 228531 h 545809"/>
                  <a:gd name="connsiteX46" fmla="*/ 283037 w 640737"/>
                  <a:gd name="connsiteY46" fmla="*/ 223723 h 545809"/>
                  <a:gd name="connsiteX47" fmla="*/ 323097 w 640737"/>
                  <a:gd name="connsiteY47" fmla="*/ 237344 h 545809"/>
                  <a:gd name="connsiteX48" fmla="*/ 319892 w 640737"/>
                  <a:gd name="connsiteY48" fmla="*/ 224525 h 545809"/>
                  <a:gd name="connsiteX49" fmla="*/ 328706 w 640737"/>
                  <a:gd name="connsiteY49" fmla="*/ 172446 h 545809"/>
                  <a:gd name="connsiteX50" fmla="*/ 295856 w 640737"/>
                  <a:gd name="connsiteY50" fmla="*/ 174850 h 545809"/>
                  <a:gd name="connsiteX51" fmla="*/ 267013 w 640737"/>
                  <a:gd name="connsiteY51" fmla="*/ 172446 h 545809"/>
                  <a:gd name="connsiteX52" fmla="*/ 197307 w 640737"/>
                  <a:gd name="connsiteY52" fmla="*/ 216512 h 545809"/>
                  <a:gd name="connsiteX53" fmla="*/ 127602 w 640737"/>
                  <a:gd name="connsiteY53" fmla="*/ 297435 h 545809"/>
                  <a:gd name="connsiteX54" fmla="*/ 111578 w 640737"/>
                  <a:gd name="connsiteY54" fmla="*/ 313459 h 545809"/>
                  <a:gd name="connsiteX55" fmla="*/ 95553 w 640737"/>
                  <a:gd name="connsiteY55" fmla="*/ 297435 h 545809"/>
                  <a:gd name="connsiteX56" fmla="*/ 133210 w 640737"/>
                  <a:gd name="connsiteY56" fmla="*/ 219717 h 545809"/>
                  <a:gd name="connsiteX57" fmla="*/ 83535 w 640737"/>
                  <a:gd name="connsiteY57" fmla="*/ 194880 h 545809"/>
                  <a:gd name="connsiteX58" fmla="*/ 85939 w 640737"/>
                  <a:gd name="connsiteY58" fmla="*/ 172446 h 545809"/>
                  <a:gd name="connsiteX59" fmla="*/ 108373 w 640737"/>
                  <a:gd name="connsiteY59" fmla="*/ 174048 h 545809"/>
                  <a:gd name="connsiteX60" fmla="*/ 159650 w 640737"/>
                  <a:gd name="connsiteY60" fmla="*/ 188470 h 545809"/>
                  <a:gd name="connsiteX61" fmla="*/ 232560 w 640737"/>
                  <a:gd name="connsiteY61" fmla="*/ 161229 h 545809"/>
                  <a:gd name="connsiteX62" fmla="*/ 178078 w 640737"/>
                  <a:gd name="connsiteY62" fmla="*/ 111554 h 545809"/>
                  <a:gd name="connsiteX63" fmla="*/ 183687 w 640737"/>
                  <a:gd name="connsiteY63" fmla="*/ 89921 h 545809"/>
                  <a:gd name="connsiteX64" fmla="*/ 205319 w 640737"/>
                  <a:gd name="connsiteY64" fmla="*/ 95530 h 545809"/>
                  <a:gd name="connsiteX65" fmla="*/ 359152 w 640737"/>
                  <a:gd name="connsiteY65" fmla="*/ 132385 h 545809"/>
                  <a:gd name="connsiteX66" fmla="*/ 335115 w 640737"/>
                  <a:gd name="connsiteY66" fmla="*/ 70692 h 545809"/>
                  <a:gd name="connsiteX67" fmla="*/ 351941 w 640737"/>
                  <a:gd name="connsiteY67" fmla="*/ 55469 h 545809"/>
                  <a:gd name="connsiteX68" fmla="*/ 367164 w 640737"/>
                  <a:gd name="connsiteY68" fmla="*/ 72295 h 545809"/>
                  <a:gd name="connsiteX69" fmla="*/ 417640 w 640737"/>
                  <a:gd name="connsiteY69" fmla="*/ 125174 h 545809"/>
                  <a:gd name="connsiteX70" fmla="*/ 432062 w 640737"/>
                  <a:gd name="connsiteY70" fmla="*/ 129181 h 545809"/>
                  <a:gd name="connsiteX71" fmla="*/ 480134 w 640737"/>
                  <a:gd name="connsiteY71" fmla="*/ 88319 h 545809"/>
                  <a:gd name="connsiteX72" fmla="*/ 500165 w 640737"/>
                  <a:gd name="connsiteY72" fmla="*/ 100337 h 545809"/>
                  <a:gd name="connsiteX73" fmla="*/ 488147 w 640737"/>
                  <a:gd name="connsiteY73" fmla="*/ 120367 h 545809"/>
                  <a:gd name="connsiteX74" fmla="*/ 462508 w 640737"/>
                  <a:gd name="connsiteY74" fmla="*/ 141199 h 545809"/>
                  <a:gd name="connsiteX75" fmla="*/ 462508 w 640737"/>
                  <a:gd name="connsiteY75" fmla="*/ 142801 h 545809"/>
                  <a:gd name="connsiteX76" fmla="*/ 520195 w 640737"/>
                  <a:gd name="connsiteY76" fmla="*/ 202091 h 545809"/>
                  <a:gd name="connsiteX77" fmla="*/ 525002 w 640737"/>
                  <a:gd name="connsiteY77" fmla="*/ 221320 h 545809"/>
                  <a:gd name="connsiteX78" fmla="*/ 532213 w 640737"/>
                  <a:gd name="connsiteY78" fmla="*/ 211705 h 545809"/>
                  <a:gd name="connsiteX79" fmla="*/ 543430 w 640737"/>
                  <a:gd name="connsiteY79" fmla="*/ 174048 h 545809"/>
                  <a:gd name="connsiteX80" fmla="*/ 553846 w 640737"/>
                  <a:gd name="connsiteY80" fmla="*/ 161229 h 545809"/>
                  <a:gd name="connsiteX81" fmla="*/ 569870 w 640737"/>
                  <a:gd name="connsiteY81" fmla="*/ 164434 h 545809"/>
                  <a:gd name="connsiteX82" fmla="*/ 574677 w 640737"/>
                  <a:gd name="connsiteY82" fmla="*/ 180458 h 545809"/>
                  <a:gd name="connsiteX83" fmla="*/ 559454 w 640737"/>
                  <a:gd name="connsiteY83" fmla="*/ 226928 h 545809"/>
                  <a:gd name="connsiteX84" fmla="*/ 525002 w 640737"/>
                  <a:gd name="connsiteY84" fmla="*/ 259778 h 545809"/>
                  <a:gd name="connsiteX85" fmla="*/ 507376 w 640737"/>
                  <a:gd name="connsiteY85" fmla="*/ 317465 h 545809"/>
                  <a:gd name="connsiteX86" fmla="*/ 542629 w 640737"/>
                  <a:gd name="connsiteY86" fmla="*/ 347911 h 545809"/>
                  <a:gd name="connsiteX87" fmla="*/ 550641 w 640737"/>
                  <a:gd name="connsiteY87" fmla="*/ 362333 h 545809"/>
                  <a:gd name="connsiteX88" fmla="*/ 541828 w 640737"/>
                  <a:gd name="connsiteY88" fmla="*/ 375953 h 545809"/>
                  <a:gd name="connsiteX89" fmla="*/ 525803 w 640737"/>
                  <a:gd name="connsiteY89" fmla="*/ 375152 h 545809"/>
                  <a:gd name="connsiteX90" fmla="*/ 488147 w 640737"/>
                  <a:gd name="connsiteY90" fmla="*/ 343104 h 545809"/>
                  <a:gd name="connsiteX91" fmla="*/ 463309 w 640737"/>
                  <a:gd name="connsiteY91" fmla="*/ 361532 h 545809"/>
                  <a:gd name="connsiteX92" fmla="*/ 427255 w 640737"/>
                  <a:gd name="connsiteY92" fmla="*/ 391978 h 545809"/>
                  <a:gd name="connsiteX93" fmla="*/ 415236 w 640737"/>
                  <a:gd name="connsiteY93" fmla="*/ 462484 h 545809"/>
                  <a:gd name="connsiteX94" fmla="*/ 415236 w 640737"/>
                  <a:gd name="connsiteY94" fmla="*/ 473701 h 545809"/>
                  <a:gd name="connsiteX95" fmla="*/ 415236 w 640737"/>
                  <a:gd name="connsiteY95" fmla="*/ 545810 h 545809"/>
                  <a:gd name="connsiteX96" fmla="*/ 479333 w 640737"/>
                  <a:gd name="connsiteY96" fmla="*/ 545810 h 545809"/>
                  <a:gd name="connsiteX97" fmla="*/ 535418 w 640737"/>
                  <a:gd name="connsiteY97" fmla="*/ 434442 h 545809"/>
                  <a:gd name="connsiteX98" fmla="*/ 623551 w 640737"/>
                  <a:gd name="connsiteY98" fmla="*/ 340700 h 545809"/>
                  <a:gd name="connsiteX99" fmla="*/ 624352 w 640737"/>
                  <a:gd name="connsiteY99" fmla="*/ 330284 h 545809"/>
                  <a:gd name="connsiteX100" fmla="*/ 624352 w 640737"/>
                  <a:gd name="connsiteY100" fmla="*/ 330284 h 54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40737" h="545809">
                    <a:moveTo>
                      <a:pt x="624352" y="330284"/>
                    </a:moveTo>
                    <a:cubicBezTo>
                      <a:pt x="647587" y="296634"/>
                      <a:pt x="645985" y="250965"/>
                      <a:pt x="620346" y="218916"/>
                    </a:cubicBezTo>
                    <a:cubicBezTo>
                      <a:pt x="623551" y="209302"/>
                      <a:pt x="625154" y="199687"/>
                      <a:pt x="625154" y="190072"/>
                    </a:cubicBezTo>
                    <a:cubicBezTo>
                      <a:pt x="625154" y="144404"/>
                      <a:pt x="592304" y="105945"/>
                      <a:pt x="548237" y="97132"/>
                    </a:cubicBezTo>
                    <a:cubicBezTo>
                      <a:pt x="534617" y="57873"/>
                      <a:pt x="498562" y="32234"/>
                      <a:pt x="456899" y="32234"/>
                    </a:cubicBezTo>
                    <a:cubicBezTo>
                      <a:pt x="449688" y="32234"/>
                      <a:pt x="441676" y="33035"/>
                      <a:pt x="434465" y="34638"/>
                    </a:cubicBezTo>
                    <a:cubicBezTo>
                      <a:pt x="417640" y="14607"/>
                      <a:pt x="392803" y="2589"/>
                      <a:pt x="367164" y="186"/>
                    </a:cubicBezTo>
                    <a:cubicBezTo>
                      <a:pt x="340724" y="-1417"/>
                      <a:pt x="315085" y="7397"/>
                      <a:pt x="295856" y="25023"/>
                    </a:cubicBezTo>
                    <a:cubicBezTo>
                      <a:pt x="271019" y="8198"/>
                      <a:pt x="239771" y="3390"/>
                      <a:pt x="211729" y="12204"/>
                    </a:cubicBezTo>
                    <a:cubicBezTo>
                      <a:pt x="182885" y="21017"/>
                      <a:pt x="160452" y="42650"/>
                      <a:pt x="150036" y="71493"/>
                    </a:cubicBezTo>
                    <a:cubicBezTo>
                      <a:pt x="148433" y="71493"/>
                      <a:pt x="146030" y="71493"/>
                      <a:pt x="144427" y="71493"/>
                    </a:cubicBezTo>
                    <a:cubicBezTo>
                      <a:pt x="91547" y="71493"/>
                      <a:pt x="49083" y="113156"/>
                      <a:pt x="48282" y="166036"/>
                    </a:cubicBezTo>
                    <a:cubicBezTo>
                      <a:pt x="48282" y="167639"/>
                      <a:pt x="48282" y="169241"/>
                      <a:pt x="48282" y="170843"/>
                    </a:cubicBezTo>
                    <a:cubicBezTo>
                      <a:pt x="16234" y="188470"/>
                      <a:pt x="-2194" y="222922"/>
                      <a:pt x="209" y="259778"/>
                    </a:cubicBezTo>
                    <a:cubicBezTo>
                      <a:pt x="3414" y="310254"/>
                      <a:pt x="48282" y="347911"/>
                      <a:pt x="99560" y="347911"/>
                    </a:cubicBezTo>
                    <a:lnTo>
                      <a:pt x="223747" y="347911"/>
                    </a:lnTo>
                    <a:cubicBezTo>
                      <a:pt x="276627" y="347911"/>
                      <a:pt x="319892" y="390375"/>
                      <a:pt x="320694" y="443255"/>
                    </a:cubicBezTo>
                    <a:lnTo>
                      <a:pt x="320694" y="545810"/>
                    </a:lnTo>
                    <a:lnTo>
                      <a:pt x="383989" y="545810"/>
                    </a:lnTo>
                    <a:lnTo>
                      <a:pt x="383989" y="473701"/>
                    </a:lnTo>
                    <a:cubicBezTo>
                      <a:pt x="383989" y="470496"/>
                      <a:pt x="383989" y="466490"/>
                      <a:pt x="383989" y="463285"/>
                    </a:cubicBezTo>
                    <a:cubicBezTo>
                      <a:pt x="383989" y="433640"/>
                      <a:pt x="383188" y="395984"/>
                      <a:pt x="404019" y="371947"/>
                    </a:cubicBezTo>
                    <a:cubicBezTo>
                      <a:pt x="416839" y="358327"/>
                      <a:pt x="431261" y="346309"/>
                      <a:pt x="446484" y="335893"/>
                    </a:cubicBezTo>
                    <a:cubicBezTo>
                      <a:pt x="458502" y="328682"/>
                      <a:pt x="468918" y="319869"/>
                      <a:pt x="477731" y="309453"/>
                    </a:cubicBezTo>
                    <a:cubicBezTo>
                      <a:pt x="481737" y="303043"/>
                      <a:pt x="485743" y="296634"/>
                      <a:pt x="488147" y="290224"/>
                    </a:cubicBezTo>
                    <a:cubicBezTo>
                      <a:pt x="471321" y="283814"/>
                      <a:pt x="453694" y="281411"/>
                      <a:pt x="436068" y="283814"/>
                    </a:cubicBezTo>
                    <a:cubicBezTo>
                      <a:pt x="427255" y="284615"/>
                      <a:pt x="419242" y="279007"/>
                      <a:pt x="417640" y="270194"/>
                    </a:cubicBezTo>
                    <a:cubicBezTo>
                      <a:pt x="416839" y="261380"/>
                      <a:pt x="422447" y="253368"/>
                      <a:pt x="431261" y="251766"/>
                    </a:cubicBezTo>
                    <a:cubicBezTo>
                      <a:pt x="452893" y="248561"/>
                      <a:pt x="474526" y="250965"/>
                      <a:pt x="495357" y="258977"/>
                    </a:cubicBezTo>
                    <a:cubicBezTo>
                      <a:pt x="495357" y="256573"/>
                      <a:pt x="495357" y="254971"/>
                      <a:pt x="496159" y="252567"/>
                    </a:cubicBezTo>
                    <a:cubicBezTo>
                      <a:pt x="496960" y="239748"/>
                      <a:pt x="495357" y="226928"/>
                      <a:pt x="491351" y="214910"/>
                    </a:cubicBezTo>
                    <a:cubicBezTo>
                      <a:pt x="480134" y="186066"/>
                      <a:pt x="452092" y="173247"/>
                      <a:pt x="425652" y="162831"/>
                    </a:cubicBezTo>
                    <a:cubicBezTo>
                      <a:pt x="420845" y="161229"/>
                      <a:pt x="416038" y="159627"/>
                      <a:pt x="409628" y="158024"/>
                    </a:cubicBezTo>
                    <a:lnTo>
                      <a:pt x="404821" y="156422"/>
                    </a:lnTo>
                    <a:lnTo>
                      <a:pt x="404019" y="156422"/>
                    </a:lnTo>
                    <a:cubicBezTo>
                      <a:pt x="397610" y="157223"/>
                      <a:pt x="392001" y="158825"/>
                      <a:pt x="385592" y="161229"/>
                    </a:cubicBezTo>
                    <a:lnTo>
                      <a:pt x="378381" y="162831"/>
                    </a:lnTo>
                    <a:lnTo>
                      <a:pt x="370369" y="164434"/>
                    </a:lnTo>
                    <a:cubicBezTo>
                      <a:pt x="356748" y="180458"/>
                      <a:pt x="349537" y="201289"/>
                      <a:pt x="351140" y="222922"/>
                    </a:cubicBezTo>
                    <a:cubicBezTo>
                      <a:pt x="352742" y="244555"/>
                      <a:pt x="363158" y="263784"/>
                      <a:pt x="379182" y="277404"/>
                    </a:cubicBezTo>
                    <a:cubicBezTo>
                      <a:pt x="385592" y="283013"/>
                      <a:pt x="385592" y="292627"/>
                      <a:pt x="380784" y="299838"/>
                    </a:cubicBezTo>
                    <a:cubicBezTo>
                      <a:pt x="375977" y="305447"/>
                      <a:pt x="366363" y="306248"/>
                      <a:pt x="359953" y="301441"/>
                    </a:cubicBezTo>
                    <a:cubicBezTo>
                      <a:pt x="350338" y="293429"/>
                      <a:pt x="342326" y="283013"/>
                      <a:pt x="335917" y="271796"/>
                    </a:cubicBezTo>
                    <a:lnTo>
                      <a:pt x="334314" y="271796"/>
                    </a:lnTo>
                    <a:cubicBezTo>
                      <a:pt x="311880" y="267790"/>
                      <a:pt x="286242" y="263784"/>
                      <a:pt x="265410" y="250163"/>
                    </a:cubicBezTo>
                    <a:cubicBezTo>
                      <a:pt x="258199" y="245356"/>
                      <a:pt x="256597" y="235741"/>
                      <a:pt x="261404" y="228531"/>
                    </a:cubicBezTo>
                    <a:cubicBezTo>
                      <a:pt x="266211" y="221320"/>
                      <a:pt x="275826" y="218916"/>
                      <a:pt x="283037" y="223723"/>
                    </a:cubicBezTo>
                    <a:cubicBezTo>
                      <a:pt x="295055" y="230934"/>
                      <a:pt x="308675" y="235741"/>
                      <a:pt x="323097" y="237344"/>
                    </a:cubicBezTo>
                    <a:cubicBezTo>
                      <a:pt x="321495" y="233338"/>
                      <a:pt x="320694" y="229332"/>
                      <a:pt x="319892" y="224525"/>
                    </a:cubicBezTo>
                    <a:cubicBezTo>
                      <a:pt x="318290" y="206898"/>
                      <a:pt x="321495" y="188470"/>
                      <a:pt x="328706" y="172446"/>
                    </a:cubicBezTo>
                    <a:cubicBezTo>
                      <a:pt x="317489" y="174048"/>
                      <a:pt x="307073" y="174850"/>
                      <a:pt x="295856" y="174850"/>
                    </a:cubicBezTo>
                    <a:cubicBezTo>
                      <a:pt x="286242" y="174850"/>
                      <a:pt x="276627" y="174048"/>
                      <a:pt x="267013" y="172446"/>
                    </a:cubicBezTo>
                    <a:cubicBezTo>
                      <a:pt x="249386" y="194079"/>
                      <a:pt x="224548" y="210103"/>
                      <a:pt x="197307" y="216512"/>
                    </a:cubicBezTo>
                    <a:cubicBezTo>
                      <a:pt x="161253" y="234940"/>
                      <a:pt x="127602" y="258175"/>
                      <a:pt x="127602" y="297435"/>
                    </a:cubicBezTo>
                    <a:cubicBezTo>
                      <a:pt x="127602" y="306248"/>
                      <a:pt x="120391" y="313459"/>
                      <a:pt x="111578" y="313459"/>
                    </a:cubicBezTo>
                    <a:cubicBezTo>
                      <a:pt x="102764" y="313459"/>
                      <a:pt x="95553" y="306248"/>
                      <a:pt x="95553" y="297435"/>
                    </a:cubicBezTo>
                    <a:cubicBezTo>
                      <a:pt x="96355" y="266989"/>
                      <a:pt x="109975" y="238946"/>
                      <a:pt x="133210" y="219717"/>
                    </a:cubicBezTo>
                    <a:cubicBezTo>
                      <a:pt x="113981" y="217314"/>
                      <a:pt x="96355" y="209302"/>
                      <a:pt x="83535" y="194880"/>
                    </a:cubicBezTo>
                    <a:cubicBezTo>
                      <a:pt x="77927" y="187669"/>
                      <a:pt x="79529" y="178054"/>
                      <a:pt x="85939" y="172446"/>
                    </a:cubicBezTo>
                    <a:cubicBezTo>
                      <a:pt x="92349" y="166837"/>
                      <a:pt x="102764" y="167639"/>
                      <a:pt x="108373" y="174048"/>
                    </a:cubicBezTo>
                    <a:cubicBezTo>
                      <a:pt x="114782" y="182060"/>
                      <a:pt x="133210" y="189271"/>
                      <a:pt x="159650" y="188470"/>
                    </a:cubicBezTo>
                    <a:cubicBezTo>
                      <a:pt x="186090" y="188470"/>
                      <a:pt x="212530" y="178856"/>
                      <a:pt x="232560" y="161229"/>
                    </a:cubicBezTo>
                    <a:cubicBezTo>
                      <a:pt x="209325" y="151614"/>
                      <a:pt x="190096" y="133988"/>
                      <a:pt x="178078" y="111554"/>
                    </a:cubicBezTo>
                    <a:cubicBezTo>
                      <a:pt x="173271" y="103542"/>
                      <a:pt x="176476" y="93927"/>
                      <a:pt x="183687" y="89921"/>
                    </a:cubicBezTo>
                    <a:cubicBezTo>
                      <a:pt x="191699" y="85114"/>
                      <a:pt x="201313" y="88319"/>
                      <a:pt x="205319" y="95530"/>
                    </a:cubicBezTo>
                    <a:cubicBezTo>
                      <a:pt x="229356" y="138795"/>
                      <a:pt x="279832" y="150813"/>
                      <a:pt x="359152" y="132385"/>
                    </a:cubicBezTo>
                    <a:cubicBezTo>
                      <a:pt x="344730" y="120367"/>
                      <a:pt x="334314" y="101138"/>
                      <a:pt x="335115" y="70692"/>
                    </a:cubicBezTo>
                    <a:cubicBezTo>
                      <a:pt x="335115" y="61879"/>
                      <a:pt x="343127" y="54668"/>
                      <a:pt x="351941" y="55469"/>
                    </a:cubicBezTo>
                    <a:cubicBezTo>
                      <a:pt x="360754" y="55469"/>
                      <a:pt x="367965" y="63481"/>
                      <a:pt x="367164" y="72295"/>
                    </a:cubicBezTo>
                    <a:cubicBezTo>
                      <a:pt x="365561" y="108349"/>
                      <a:pt x="385592" y="115560"/>
                      <a:pt x="417640" y="125174"/>
                    </a:cubicBezTo>
                    <a:cubicBezTo>
                      <a:pt x="422447" y="126777"/>
                      <a:pt x="427255" y="127578"/>
                      <a:pt x="432062" y="129181"/>
                    </a:cubicBezTo>
                    <a:cubicBezTo>
                      <a:pt x="440875" y="109150"/>
                      <a:pt x="458502" y="93927"/>
                      <a:pt x="480134" y="88319"/>
                    </a:cubicBezTo>
                    <a:cubicBezTo>
                      <a:pt x="488948" y="85915"/>
                      <a:pt x="497761" y="91524"/>
                      <a:pt x="500165" y="100337"/>
                    </a:cubicBezTo>
                    <a:cubicBezTo>
                      <a:pt x="502568" y="109150"/>
                      <a:pt x="496960" y="117964"/>
                      <a:pt x="488147" y="120367"/>
                    </a:cubicBezTo>
                    <a:cubicBezTo>
                      <a:pt x="476930" y="123572"/>
                      <a:pt x="468116" y="130783"/>
                      <a:pt x="462508" y="141199"/>
                    </a:cubicBezTo>
                    <a:cubicBezTo>
                      <a:pt x="462508" y="142000"/>
                      <a:pt x="462508" y="142000"/>
                      <a:pt x="462508" y="142801"/>
                    </a:cubicBezTo>
                    <a:cubicBezTo>
                      <a:pt x="487345" y="154819"/>
                      <a:pt x="508978" y="172446"/>
                      <a:pt x="520195" y="202091"/>
                    </a:cubicBezTo>
                    <a:cubicBezTo>
                      <a:pt x="522599" y="208500"/>
                      <a:pt x="524201" y="214910"/>
                      <a:pt x="525002" y="221320"/>
                    </a:cubicBezTo>
                    <a:cubicBezTo>
                      <a:pt x="528207" y="218916"/>
                      <a:pt x="530611" y="215711"/>
                      <a:pt x="532213" y="211705"/>
                    </a:cubicBezTo>
                    <a:cubicBezTo>
                      <a:pt x="537822" y="199687"/>
                      <a:pt x="541828" y="187669"/>
                      <a:pt x="543430" y="174048"/>
                    </a:cubicBezTo>
                    <a:cubicBezTo>
                      <a:pt x="544231" y="168440"/>
                      <a:pt x="548237" y="163633"/>
                      <a:pt x="553846" y="161229"/>
                    </a:cubicBezTo>
                    <a:cubicBezTo>
                      <a:pt x="559454" y="158825"/>
                      <a:pt x="565864" y="160428"/>
                      <a:pt x="569870" y="164434"/>
                    </a:cubicBezTo>
                    <a:cubicBezTo>
                      <a:pt x="574677" y="168440"/>
                      <a:pt x="576280" y="174048"/>
                      <a:pt x="574677" y="180458"/>
                    </a:cubicBezTo>
                    <a:cubicBezTo>
                      <a:pt x="572274" y="196482"/>
                      <a:pt x="567466" y="212506"/>
                      <a:pt x="559454" y="226928"/>
                    </a:cubicBezTo>
                    <a:cubicBezTo>
                      <a:pt x="551442" y="240549"/>
                      <a:pt x="539424" y="251766"/>
                      <a:pt x="525002" y="259778"/>
                    </a:cubicBezTo>
                    <a:cubicBezTo>
                      <a:pt x="523400" y="279808"/>
                      <a:pt x="516990" y="299838"/>
                      <a:pt x="507376" y="317465"/>
                    </a:cubicBezTo>
                    <a:cubicBezTo>
                      <a:pt x="517791" y="329483"/>
                      <a:pt x="529008" y="339899"/>
                      <a:pt x="542629" y="347911"/>
                    </a:cubicBezTo>
                    <a:cubicBezTo>
                      <a:pt x="547436" y="351116"/>
                      <a:pt x="550641" y="356724"/>
                      <a:pt x="550641" y="362333"/>
                    </a:cubicBezTo>
                    <a:cubicBezTo>
                      <a:pt x="550641" y="367941"/>
                      <a:pt x="547436" y="373550"/>
                      <a:pt x="541828" y="375953"/>
                    </a:cubicBezTo>
                    <a:cubicBezTo>
                      <a:pt x="536219" y="378357"/>
                      <a:pt x="530611" y="378357"/>
                      <a:pt x="525803" y="375152"/>
                    </a:cubicBezTo>
                    <a:cubicBezTo>
                      <a:pt x="512183" y="366339"/>
                      <a:pt x="499364" y="355122"/>
                      <a:pt x="488147" y="343104"/>
                    </a:cubicBezTo>
                    <a:cubicBezTo>
                      <a:pt x="480134" y="349513"/>
                      <a:pt x="471321" y="355923"/>
                      <a:pt x="463309" y="361532"/>
                    </a:cubicBezTo>
                    <a:cubicBezTo>
                      <a:pt x="449688" y="370345"/>
                      <a:pt x="437670" y="379959"/>
                      <a:pt x="427255" y="391978"/>
                    </a:cubicBezTo>
                    <a:cubicBezTo>
                      <a:pt x="414435" y="407201"/>
                      <a:pt x="415236" y="436845"/>
                      <a:pt x="415236" y="462484"/>
                    </a:cubicBezTo>
                    <a:cubicBezTo>
                      <a:pt x="415236" y="466490"/>
                      <a:pt x="415236" y="469695"/>
                      <a:pt x="415236" y="473701"/>
                    </a:cubicBezTo>
                    <a:lnTo>
                      <a:pt x="415236" y="545810"/>
                    </a:lnTo>
                    <a:lnTo>
                      <a:pt x="479333" y="545810"/>
                    </a:lnTo>
                    <a:cubicBezTo>
                      <a:pt x="479333" y="441653"/>
                      <a:pt x="529008" y="436044"/>
                      <a:pt x="535418" y="434442"/>
                    </a:cubicBezTo>
                    <a:cubicBezTo>
                      <a:pt x="556249" y="428833"/>
                      <a:pt x="611533" y="399990"/>
                      <a:pt x="623551" y="340700"/>
                    </a:cubicBezTo>
                    <a:cubicBezTo>
                      <a:pt x="625154" y="337495"/>
                      <a:pt x="624352" y="333489"/>
                      <a:pt x="624352" y="330284"/>
                    </a:cubicBezTo>
                    <a:cubicBezTo>
                      <a:pt x="623551" y="330284"/>
                      <a:pt x="623551" y="330284"/>
                      <a:pt x="624352" y="330284"/>
                    </a:cubicBezTo>
                    <a:close/>
                  </a:path>
                </a:pathLst>
              </a:custGeom>
              <a:solidFill>
                <a:srgbClr val="FF6699"/>
              </a:solidFill>
              <a:ln w="7938" cap="flat">
                <a:solidFill>
                  <a:schemeClr val="tx1"/>
                </a:solidFill>
                <a:prstDash val="solid"/>
                <a:miter/>
              </a:ln>
            </p:spPr>
            <p:txBody>
              <a:bodyPr rtlCol="0" anchor="ctr"/>
              <a:lstStyle/>
              <a:p>
                <a:endParaRPr lang="en-US"/>
              </a:p>
            </p:txBody>
          </p:sp>
          <p:grpSp>
            <p:nvGrpSpPr>
              <p:cNvPr id="64" name="Group 63">
                <a:extLst>
                  <a:ext uri="{FF2B5EF4-FFF2-40B4-BE49-F238E27FC236}">
                    <a16:creationId xmlns:a16="http://schemas.microsoft.com/office/drawing/2014/main" id="{A26D33A5-DB4E-436E-8E5A-DD9A08640751}"/>
                  </a:ext>
                </a:extLst>
              </p:cNvPr>
              <p:cNvGrpSpPr/>
              <p:nvPr/>
            </p:nvGrpSpPr>
            <p:grpSpPr>
              <a:xfrm>
                <a:off x="7549426" y="2596777"/>
                <a:ext cx="723900" cy="723900"/>
                <a:chOff x="7549426" y="2596777"/>
                <a:chExt cx="723900" cy="723900"/>
              </a:xfrm>
            </p:grpSpPr>
            <p:sp>
              <p:nvSpPr>
                <p:cNvPr id="37" name="Freeform: Shape 36">
                  <a:extLst>
                    <a:ext uri="{FF2B5EF4-FFF2-40B4-BE49-F238E27FC236}">
                      <a16:creationId xmlns:a16="http://schemas.microsoft.com/office/drawing/2014/main" id="{443F0D0E-88E1-4972-AD3A-EC502295058A}"/>
                    </a:ext>
                  </a:extLst>
                </p:cNvPr>
                <p:cNvSpPr/>
                <p:nvPr/>
              </p:nvSpPr>
              <p:spPr>
                <a:xfrm>
                  <a:off x="7549426" y="28253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93DDD04-53F9-4941-907D-D1F1992666A6}"/>
                    </a:ext>
                  </a:extLst>
                </p:cNvPr>
                <p:cNvSpPr/>
                <p:nvPr/>
              </p:nvSpPr>
              <p:spPr>
                <a:xfrm>
                  <a:off x="7549426" y="2749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D688D6A-5A49-478D-A510-A138E75F5302}"/>
                    </a:ext>
                  </a:extLst>
                </p:cNvPr>
                <p:cNvSpPr/>
                <p:nvPr/>
              </p:nvSpPr>
              <p:spPr>
                <a:xfrm>
                  <a:off x="7549426" y="29015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774E517-8365-4730-9563-ACDAE96C436C}"/>
                    </a:ext>
                  </a:extLst>
                </p:cNvPr>
                <p:cNvSpPr/>
                <p:nvPr/>
              </p:nvSpPr>
              <p:spPr>
                <a:xfrm>
                  <a:off x="7549426" y="3130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35E961E-95BA-4D65-BE0A-7C40A556BD4F}"/>
                    </a:ext>
                  </a:extLst>
                </p:cNvPr>
                <p:cNvSpPr/>
                <p:nvPr/>
              </p:nvSpPr>
              <p:spPr>
                <a:xfrm>
                  <a:off x="7549426" y="30539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B6EB933-C2FF-4EF5-ACF1-866E5ACAD757}"/>
                    </a:ext>
                  </a:extLst>
                </p:cNvPr>
                <p:cNvSpPr/>
                <p:nvPr/>
              </p:nvSpPr>
              <p:spPr>
                <a:xfrm>
                  <a:off x="7549426" y="29777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AADA5F5-C3C7-4862-947F-25927895A2EC}"/>
                    </a:ext>
                  </a:extLst>
                </p:cNvPr>
                <p:cNvSpPr/>
                <p:nvPr/>
              </p:nvSpPr>
              <p:spPr>
                <a:xfrm>
                  <a:off x="8206651" y="30539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7E737A1-178A-4AFC-A69D-960103763CFF}"/>
                    </a:ext>
                  </a:extLst>
                </p:cNvPr>
                <p:cNvSpPr/>
                <p:nvPr/>
              </p:nvSpPr>
              <p:spPr>
                <a:xfrm>
                  <a:off x="8206651" y="3130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CEEFEAB-98BA-45E6-BD3C-2C6255B58F35}"/>
                    </a:ext>
                  </a:extLst>
                </p:cNvPr>
                <p:cNvSpPr/>
                <p:nvPr/>
              </p:nvSpPr>
              <p:spPr>
                <a:xfrm>
                  <a:off x="8206651" y="29777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0D83740-9766-4D8A-A80F-B4D3B1D48D50}"/>
                    </a:ext>
                  </a:extLst>
                </p:cNvPr>
                <p:cNvSpPr/>
                <p:nvPr/>
              </p:nvSpPr>
              <p:spPr>
                <a:xfrm>
                  <a:off x="8206651" y="2749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1F1D4F3-02AC-4021-84E3-42D73976D0BE}"/>
                    </a:ext>
                  </a:extLst>
                </p:cNvPr>
                <p:cNvSpPr/>
                <p:nvPr/>
              </p:nvSpPr>
              <p:spPr>
                <a:xfrm>
                  <a:off x="8206651" y="29015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9A26543-0243-4EDE-93C3-982FCB82C96A}"/>
                    </a:ext>
                  </a:extLst>
                </p:cNvPr>
                <p:cNvSpPr/>
                <p:nvPr/>
              </p:nvSpPr>
              <p:spPr>
                <a:xfrm>
                  <a:off x="8206651" y="28253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0C9611E-013B-4FDB-B1CE-331E225FC0A0}"/>
                    </a:ext>
                  </a:extLst>
                </p:cNvPr>
                <p:cNvSpPr/>
                <p:nvPr/>
              </p:nvSpPr>
              <p:spPr>
                <a:xfrm>
                  <a:off x="79304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06E859B-D619-4783-9C28-CCD008E3AA80}"/>
                    </a:ext>
                  </a:extLst>
                </p:cNvPr>
                <p:cNvSpPr/>
                <p:nvPr/>
              </p:nvSpPr>
              <p:spPr>
                <a:xfrm>
                  <a:off x="80828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E5BDB93-B351-422D-9965-C1333FC38174}"/>
                    </a:ext>
                  </a:extLst>
                </p:cNvPr>
                <p:cNvSpPr/>
                <p:nvPr/>
              </p:nvSpPr>
              <p:spPr>
                <a:xfrm>
                  <a:off x="80066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0B05E60-29E2-4FEF-A0BA-54834C711A05}"/>
                    </a:ext>
                  </a:extLst>
                </p:cNvPr>
                <p:cNvSpPr/>
                <p:nvPr/>
              </p:nvSpPr>
              <p:spPr>
                <a:xfrm>
                  <a:off x="78542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689A9F1-F6AA-4CEB-AE17-EC815D9FC88C}"/>
                    </a:ext>
                  </a:extLst>
                </p:cNvPr>
                <p:cNvSpPr/>
                <p:nvPr/>
              </p:nvSpPr>
              <p:spPr>
                <a:xfrm>
                  <a:off x="77018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B9F2042-873F-469E-81A1-B321973FF702}"/>
                    </a:ext>
                  </a:extLst>
                </p:cNvPr>
                <p:cNvSpPr/>
                <p:nvPr/>
              </p:nvSpPr>
              <p:spPr>
                <a:xfrm>
                  <a:off x="77780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C1929D2-5C7C-4B7B-A3EF-D1D5B2F85A52}"/>
                    </a:ext>
                  </a:extLst>
                </p:cNvPr>
                <p:cNvSpPr/>
                <p:nvPr/>
              </p:nvSpPr>
              <p:spPr>
                <a:xfrm>
                  <a:off x="77780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D68F62E-9F1F-4C01-B415-50900214A5B2}"/>
                    </a:ext>
                  </a:extLst>
                </p:cNvPr>
                <p:cNvSpPr/>
                <p:nvPr/>
              </p:nvSpPr>
              <p:spPr>
                <a:xfrm>
                  <a:off x="77018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F32D449-103E-4A35-B7AB-3AAAD06A7E8F}"/>
                    </a:ext>
                  </a:extLst>
                </p:cNvPr>
                <p:cNvSpPr/>
                <p:nvPr/>
              </p:nvSpPr>
              <p:spPr>
                <a:xfrm>
                  <a:off x="78542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58D61B0-7B2D-411F-8D1C-B60ACDF8DB31}"/>
                    </a:ext>
                  </a:extLst>
                </p:cNvPr>
                <p:cNvSpPr/>
                <p:nvPr/>
              </p:nvSpPr>
              <p:spPr>
                <a:xfrm>
                  <a:off x="79304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82C1A28-7DA9-43FB-9C5A-63B4E520C013}"/>
                    </a:ext>
                  </a:extLst>
                </p:cNvPr>
                <p:cNvSpPr/>
                <p:nvPr/>
              </p:nvSpPr>
              <p:spPr>
                <a:xfrm>
                  <a:off x="80066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466AABB-42EC-4A9E-943C-D868B2DCF22C}"/>
                    </a:ext>
                  </a:extLst>
                </p:cNvPr>
                <p:cNvSpPr/>
                <p:nvPr/>
              </p:nvSpPr>
              <p:spPr>
                <a:xfrm>
                  <a:off x="80828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95E9CB1-1D5D-4B1A-9615-0D1729C3FE73}"/>
                    </a:ext>
                  </a:extLst>
                </p:cNvPr>
                <p:cNvSpPr/>
                <p:nvPr/>
              </p:nvSpPr>
              <p:spPr>
                <a:xfrm>
                  <a:off x="7787551" y="2834902"/>
                  <a:ext cx="247650" cy="247650"/>
                </a:xfrm>
                <a:custGeom>
                  <a:avLst/>
                  <a:gdLst>
                    <a:gd name="connsiteX0" fmla="*/ 0 w 247650"/>
                    <a:gd name="connsiteY0" fmla="*/ 0 h 247650"/>
                    <a:gd name="connsiteX1" fmla="*/ 247650 w 247650"/>
                    <a:gd name="connsiteY1" fmla="*/ 0 h 247650"/>
                    <a:gd name="connsiteX2" fmla="*/ 247650 w 247650"/>
                    <a:gd name="connsiteY2" fmla="*/ 247650 h 247650"/>
                    <a:gd name="connsiteX3" fmla="*/ 0 w 247650"/>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47650" h="247650">
                      <a:moveTo>
                        <a:pt x="0" y="0"/>
                      </a:moveTo>
                      <a:lnTo>
                        <a:pt x="247650" y="0"/>
                      </a:lnTo>
                      <a:lnTo>
                        <a:pt x="247650" y="247650"/>
                      </a:lnTo>
                      <a:lnTo>
                        <a:pt x="0" y="24765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AB5E8B5-F359-495E-9F56-2D74E8BCF4FC}"/>
                    </a:ext>
                  </a:extLst>
                </p:cNvPr>
                <p:cNvSpPr/>
                <p:nvPr/>
              </p:nvSpPr>
              <p:spPr>
                <a:xfrm>
                  <a:off x="7654201" y="2701552"/>
                  <a:ext cx="514350" cy="514350"/>
                </a:xfrm>
                <a:custGeom>
                  <a:avLst/>
                  <a:gdLst>
                    <a:gd name="connsiteX0" fmla="*/ 476250 w 514350"/>
                    <a:gd name="connsiteY0" fmla="*/ 0 h 514350"/>
                    <a:gd name="connsiteX1" fmla="*/ 38100 w 514350"/>
                    <a:gd name="connsiteY1" fmla="*/ 0 h 514350"/>
                    <a:gd name="connsiteX2" fmla="*/ 0 w 514350"/>
                    <a:gd name="connsiteY2" fmla="*/ 38100 h 514350"/>
                    <a:gd name="connsiteX3" fmla="*/ 0 w 514350"/>
                    <a:gd name="connsiteY3" fmla="*/ 476250 h 514350"/>
                    <a:gd name="connsiteX4" fmla="*/ 38100 w 514350"/>
                    <a:gd name="connsiteY4" fmla="*/ 514350 h 514350"/>
                    <a:gd name="connsiteX5" fmla="*/ 476250 w 514350"/>
                    <a:gd name="connsiteY5" fmla="*/ 514350 h 514350"/>
                    <a:gd name="connsiteX6" fmla="*/ 514350 w 514350"/>
                    <a:gd name="connsiteY6" fmla="*/ 476250 h 514350"/>
                    <a:gd name="connsiteX7" fmla="*/ 514350 w 514350"/>
                    <a:gd name="connsiteY7" fmla="*/ 38100 h 514350"/>
                    <a:gd name="connsiteX8" fmla="*/ 476250 w 514350"/>
                    <a:gd name="connsiteY8" fmla="*/ 0 h 514350"/>
                    <a:gd name="connsiteX9" fmla="*/ 419100 w 514350"/>
                    <a:gd name="connsiteY9" fmla="*/ 419100 h 514350"/>
                    <a:gd name="connsiteX10" fmla="*/ 95250 w 514350"/>
                    <a:gd name="connsiteY10" fmla="*/ 419100 h 514350"/>
                    <a:gd name="connsiteX11" fmla="*/ 95250 w 514350"/>
                    <a:gd name="connsiteY11" fmla="*/ 95250 h 514350"/>
                    <a:gd name="connsiteX12" fmla="*/ 419100 w 514350"/>
                    <a:gd name="connsiteY12" fmla="*/ 952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514350">
                      <a:moveTo>
                        <a:pt x="476250" y="0"/>
                      </a:moveTo>
                      <a:lnTo>
                        <a:pt x="38100" y="0"/>
                      </a:lnTo>
                      <a:cubicBezTo>
                        <a:pt x="17058" y="0"/>
                        <a:pt x="0" y="17058"/>
                        <a:pt x="0" y="38100"/>
                      </a:cubicBezTo>
                      <a:lnTo>
                        <a:pt x="0" y="476250"/>
                      </a:lnTo>
                      <a:cubicBezTo>
                        <a:pt x="0" y="497292"/>
                        <a:pt x="17058" y="514350"/>
                        <a:pt x="38100" y="514350"/>
                      </a:cubicBezTo>
                      <a:lnTo>
                        <a:pt x="476250" y="514350"/>
                      </a:lnTo>
                      <a:cubicBezTo>
                        <a:pt x="497292" y="514350"/>
                        <a:pt x="514350" y="497292"/>
                        <a:pt x="514350" y="476250"/>
                      </a:cubicBezTo>
                      <a:lnTo>
                        <a:pt x="514350" y="38100"/>
                      </a:lnTo>
                      <a:cubicBezTo>
                        <a:pt x="514350" y="17058"/>
                        <a:pt x="497292" y="0"/>
                        <a:pt x="476250" y="0"/>
                      </a:cubicBezTo>
                      <a:close/>
                      <a:moveTo>
                        <a:pt x="419100" y="419100"/>
                      </a:moveTo>
                      <a:lnTo>
                        <a:pt x="95250" y="419100"/>
                      </a:lnTo>
                      <a:lnTo>
                        <a:pt x="95250" y="95250"/>
                      </a:lnTo>
                      <a:lnTo>
                        <a:pt x="419100" y="9525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grpSp>
          <p:sp>
            <p:nvSpPr>
              <p:cNvPr id="35" name="Plus Sign 34">
                <a:extLst>
                  <a:ext uri="{FF2B5EF4-FFF2-40B4-BE49-F238E27FC236}">
                    <a16:creationId xmlns:a16="http://schemas.microsoft.com/office/drawing/2014/main" id="{0773F799-B42C-4F69-AFCC-F97DE0D7D8E6}"/>
                  </a:ext>
                </a:extLst>
              </p:cNvPr>
              <p:cNvSpPr/>
              <p:nvPr/>
            </p:nvSpPr>
            <p:spPr>
              <a:xfrm>
                <a:off x="6390855" y="2615827"/>
                <a:ext cx="685800" cy="6858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a:extLst>
              <a:ext uri="{FF2B5EF4-FFF2-40B4-BE49-F238E27FC236}">
                <a16:creationId xmlns:a16="http://schemas.microsoft.com/office/drawing/2014/main" id="{635F76AD-C420-46B8-866B-6EA37AD16133}"/>
              </a:ext>
            </a:extLst>
          </p:cNvPr>
          <p:cNvGrpSpPr/>
          <p:nvPr/>
        </p:nvGrpSpPr>
        <p:grpSpPr>
          <a:xfrm>
            <a:off x="1889803" y="420813"/>
            <a:ext cx="8413850" cy="1434241"/>
            <a:chOff x="692940" y="1911502"/>
            <a:chExt cx="10446223" cy="2410281"/>
          </a:xfrm>
          <a:solidFill>
            <a:schemeClr val="bg2">
              <a:lumMod val="90000"/>
            </a:schemeClr>
          </a:solidFill>
        </p:grpSpPr>
        <p:sp>
          <p:nvSpPr>
            <p:cNvPr id="99" name="Freeform: Shape 98">
              <a:extLst>
                <a:ext uri="{FF2B5EF4-FFF2-40B4-BE49-F238E27FC236}">
                  <a16:creationId xmlns:a16="http://schemas.microsoft.com/office/drawing/2014/main" id="{781B46EF-3C1A-4E35-81DB-C85300D231E8}"/>
                </a:ext>
              </a:extLst>
            </p:cNvPr>
            <p:cNvSpPr/>
            <p:nvPr/>
          </p:nvSpPr>
          <p:spPr>
            <a:xfrm>
              <a:off x="2931426" y="2173263"/>
              <a:ext cx="8207737" cy="1886763"/>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0252F0E3-888C-4B65-ACA3-2FABC6FB7AF9}"/>
                </a:ext>
              </a:extLst>
            </p:cNvPr>
            <p:cNvSpPr/>
            <p:nvPr/>
          </p:nvSpPr>
          <p:spPr>
            <a:xfrm>
              <a:off x="692940" y="2173265"/>
              <a:ext cx="2630990" cy="1886763"/>
            </a:xfrm>
            <a:custGeom>
              <a:avLst/>
              <a:gdLst>
                <a:gd name="connsiteX0" fmla="*/ 2796350 w 3272903"/>
                <a:gd name="connsiteY0" fmla="*/ 0 h 2347098"/>
                <a:gd name="connsiteX1" fmla="*/ 2796350 w 3272903"/>
                <a:gd name="connsiteY1" fmla="*/ 571 h 2347098"/>
                <a:gd name="connsiteX2" fmla="*/ 2800894 w 3272903"/>
                <a:gd name="connsiteY2" fmla="*/ 0 h 2347098"/>
                <a:gd name="connsiteX3" fmla="*/ 3272903 w 3272903"/>
                <a:gd name="connsiteY3" fmla="*/ 1173549 h 2347098"/>
                <a:gd name="connsiteX4" fmla="*/ 2800894 w 3272903"/>
                <a:gd name="connsiteY4" fmla="*/ 2347098 h 2347098"/>
                <a:gd name="connsiteX5" fmla="*/ 2796350 w 3272903"/>
                <a:gd name="connsiteY5" fmla="*/ 2346528 h 2347098"/>
                <a:gd name="connsiteX6" fmla="*/ 2796350 w 3272903"/>
                <a:gd name="connsiteY6" fmla="*/ 2347098 h 2347098"/>
                <a:gd name="connsiteX7" fmla="*/ 2794412 w 3272903"/>
                <a:gd name="connsiteY7" fmla="*/ 2346284 h 2347098"/>
                <a:gd name="connsiteX8" fmla="*/ 2752634 w 3272903"/>
                <a:gd name="connsiteY8" fmla="*/ 2341039 h 2347098"/>
                <a:gd name="connsiteX9" fmla="*/ 2660533 w 3272903"/>
                <a:gd name="connsiteY9" fmla="*/ 2294338 h 2347098"/>
                <a:gd name="connsiteX10" fmla="*/ 2651889 w 3272903"/>
                <a:gd name="connsiteY10" fmla="*/ 2286472 h 2347098"/>
                <a:gd name="connsiteX11" fmla="*/ 0 w 3272903"/>
                <a:gd name="connsiteY11" fmla="*/ 1173549 h 2347098"/>
                <a:gd name="connsiteX12" fmla="*/ 2651891 w 3272903"/>
                <a:gd name="connsiteY12" fmla="*/ 60625 h 2347098"/>
                <a:gd name="connsiteX13" fmla="*/ 2660533 w 3272903"/>
                <a:gd name="connsiteY13" fmla="*/ 52761 h 2347098"/>
                <a:gd name="connsiteX14" fmla="*/ 2752634 w 3272903"/>
                <a:gd name="connsiteY14" fmla="*/ 6059 h 2347098"/>
                <a:gd name="connsiteX15" fmla="*/ 2794408 w 3272903"/>
                <a:gd name="connsiteY15" fmla="*/ 814 h 23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2903" h="2347098">
                  <a:moveTo>
                    <a:pt x="2796350" y="0"/>
                  </a:moveTo>
                  <a:lnTo>
                    <a:pt x="2796350" y="571"/>
                  </a:lnTo>
                  <a:lnTo>
                    <a:pt x="2800894" y="0"/>
                  </a:lnTo>
                  <a:cubicBezTo>
                    <a:pt x="3061577" y="0"/>
                    <a:pt x="3272903" y="525416"/>
                    <a:pt x="3272903" y="1173549"/>
                  </a:cubicBezTo>
                  <a:cubicBezTo>
                    <a:pt x="3272903" y="1821682"/>
                    <a:pt x="3061577" y="2347098"/>
                    <a:pt x="2800894" y="2347098"/>
                  </a:cubicBezTo>
                  <a:lnTo>
                    <a:pt x="2796350" y="2346528"/>
                  </a:lnTo>
                  <a:lnTo>
                    <a:pt x="2796350" y="2347098"/>
                  </a:lnTo>
                  <a:lnTo>
                    <a:pt x="2794412" y="2346284"/>
                  </a:lnTo>
                  <a:lnTo>
                    <a:pt x="2752634" y="2341039"/>
                  </a:lnTo>
                  <a:cubicBezTo>
                    <a:pt x="2720899" y="2333026"/>
                    <a:pt x="2690093" y="2317197"/>
                    <a:pt x="2660533" y="2294338"/>
                  </a:cubicBezTo>
                  <a:lnTo>
                    <a:pt x="2651889" y="2286472"/>
                  </a:lnTo>
                  <a:lnTo>
                    <a:pt x="0" y="1173549"/>
                  </a:lnTo>
                  <a:lnTo>
                    <a:pt x="2651891" y="60625"/>
                  </a:lnTo>
                  <a:lnTo>
                    <a:pt x="2660533" y="52761"/>
                  </a:lnTo>
                  <a:cubicBezTo>
                    <a:pt x="2690093" y="29901"/>
                    <a:pt x="2720899" y="14072"/>
                    <a:pt x="2752634" y="6059"/>
                  </a:cubicBezTo>
                  <a:lnTo>
                    <a:pt x="2794408" y="814"/>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u="sng"/>
            </a:p>
          </p:txBody>
        </p:sp>
        <p:sp>
          <p:nvSpPr>
            <p:cNvPr id="101" name="Freeform: Shape 100">
              <a:extLst>
                <a:ext uri="{FF2B5EF4-FFF2-40B4-BE49-F238E27FC236}">
                  <a16:creationId xmlns:a16="http://schemas.microsoft.com/office/drawing/2014/main" id="{AB7A1B11-0BA0-4511-8358-6969597B2027}"/>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90646BC3-BE89-456F-816E-91769A0AFF75}"/>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E60F72CB-6184-4E73-9915-0F36A9FBC1D1}"/>
              </a:ext>
            </a:extLst>
          </p:cNvPr>
          <p:cNvGrpSpPr/>
          <p:nvPr/>
        </p:nvGrpSpPr>
        <p:grpSpPr>
          <a:xfrm>
            <a:off x="1943087" y="4027107"/>
            <a:ext cx="8413850" cy="1434241"/>
            <a:chOff x="1943087" y="2220585"/>
            <a:chExt cx="8413850" cy="1434241"/>
          </a:xfrm>
        </p:grpSpPr>
        <p:grpSp>
          <p:nvGrpSpPr>
            <p:cNvPr id="104" name="Group 103">
              <a:extLst>
                <a:ext uri="{FF2B5EF4-FFF2-40B4-BE49-F238E27FC236}">
                  <a16:creationId xmlns:a16="http://schemas.microsoft.com/office/drawing/2014/main" id="{A745CACA-F8CE-4580-A4DE-2D16515AB419}"/>
                </a:ext>
              </a:extLst>
            </p:cNvPr>
            <p:cNvGrpSpPr/>
            <p:nvPr/>
          </p:nvGrpSpPr>
          <p:grpSpPr>
            <a:xfrm>
              <a:off x="1943087" y="2220585"/>
              <a:ext cx="8413850" cy="1434241"/>
              <a:chOff x="692940" y="1911502"/>
              <a:chExt cx="10446223" cy="2410281"/>
            </a:xfrm>
            <a:solidFill>
              <a:schemeClr val="bg2">
                <a:lumMod val="90000"/>
              </a:schemeClr>
            </a:solidFill>
          </p:grpSpPr>
          <p:sp>
            <p:nvSpPr>
              <p:cNvPr id="135" name="Freeform: Shape 134">
                <a:extLst>
                  <a:ext uri="{FF2B5EF4-FFF2-40B4-BE49-F238E27FC236}">
                    <a16:creationId xmlns:a16="http://schemas.microsoft.com/office/drawing/2014/main" id="{91F85796-88E2-4386-9191-B8460DDA006B}"/>
                  </a:ext>
                </a:extLst>
              </p:cNvPr>
              <p:cNvSpPr/>
              <p:nvPr/>
            </p:nvSpPr>
            <p:spPr>
              <a:xfrm>
                <a:off x="2931426" y="2173262"/>
                <a:ext cx="8207737" cy="1886764"/>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6" name="Freeform: Shape 135">
                <a:extLst>
                  <a:ext uri="{FF2B5EF4-FFF2-40B4-BE49-F238E27FC236}">
                    <a16:creationId xmlns:a16="http://schemas.microsoft.com/office/drawing/2014/main" id="{DAA378E1-B2FB-40CC-8C66-6227855EFEE7}"/>
                  </a:ext>
                </a:extLst>
              </p:cNvPr>
              <p:cNvSpPr/>
              <p:nvPr/>
            </p:nvSpPr>
            <p:spPr>
              <a:xfrm>
                <a:off x="692940" y="2173265"/>
                <a:ext cx="2630990" cy="1886763"/>
              </a:xfrm>
              <a:custGeom>
                <a:avLst/>
                <a:gdLst>
                  <a:gd name="connsiteX0" fmla="*/ 2796350 w 3272903"/>
                  <a:gd name="connsiteY0" fmla="*/ 0 h 2347098"/>
                  <a:gd name="connsiteX1" fmla="*/ 2796350 w 3272903"/>
                  <a:gd name="connsiteY1" fmla="*/ 571 h 2347098"/>
                  <a:gd name="connsiteX2" fmla="*/ 2800894 w 3272903"/>
                  <a:gd name="connsiteY2" fmla="*/ 0 h 2347098"/>
                  <a:gd name="connsiteX3" fmla="*/ 3272903 w 3272903"/>
                  <a:gd name="connsiteY3" fmla="*/ 1173549 h 2347098"/>
                  <a:gd name="connsiteX4" fmla="*/ 2800894 w 3272903"/>
                  <a:gd name="connsiteY4" fmla="*/ 2347098 h 2347098"/>
                  <a:gd name="connsiteX5" fmla="*/ 2796350 w 3272903"/>
                  <a:gd name="connsiteY5" fmla="*/ 2346528 h 2347098"/>
                  <a:gd name="connsiteX6" fmla="*/ 2796350 w 3272903"/>
                  <a:gd name="connsiteY6" fmla="*/ 2347098 h 2347098"/>
                  <a:gd name="connsiteX7" fmla="*/ 2794412 w 3272903"/>
                  <a:gd name="connsiteY7" fmla="*/ 2346284 h 2347098"/>
                  <a:gd name="connsiteX8" fmla="*/ 2752634 w 3272903"/>
                  <a:gd name="connsiteY8" fmla="*/ 2341039 h 2347098"/>
                  <a:gd name="connsiteX9" fmla="*/ 2660533 w 3272903"/>
                  <a:gd name="connsiteY9" fmla="*/ 2294338 h 2347098"/>
                  <a:gd name="connsiteX10" fmla="*/ 2651889 w 3272903"/>
                  <a:gd name="connsiteY10" fmla="*/ 2286472 h 2347098"/>
                  <a:gd name="connsiteX11" fmla="*/ 0 w 3272903"/>
                  <a:gd name="connsiteY11" fmla="*/ 1173549 h 2347098"/>
                  <a:gd name="connsiteX12" fmla="*/ 2651891 w 3272903"/>
                  <a:gd name="connsiteY12" fmla="*/ 60625 h 2347098"/>
                  <a:gd name="connsiteX13" fmla="*/ 2660533 w 3272903"/>
                  <a:gd name="connsiteY13" fmla="*/ 52761 h 2347098"/>
                  <a:gd name="connsiteX14" fmla="*/ 2752634 w 3272903"/>
                  <a:gd name="connsiteY14" fmla="*/ 6059 h 2347098"/>
                  <a:gd name="connsiteX15" fmla="*/ 2794408 w 3272903"/>
                  <a:gd name="connsiteY15" fmla="*/ 814 h 23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2903" h="2347098">
                    <a:moveTo>
                      <a:pt x="2796350" y="0"/>
                    </a:moveTo>
                    <a:lnTo>
                      <a:pt x="2796350" y="571"/>
                    </a:lnTo>
                    <a:lnTo>
                      <a:pt x="2800894" y="0"/>
                    </a:lnTo>
                    <a:cubicBezTo>
                      <a:pt x="3061577" y="0"/>
                      <a:pt x="3272903" y="525416"/>
                      <a:pt x="3272903" y="1173549"/>
                    </a:cubicBezTo>
                    <a:cubicBezTo>
                      <a:pt x="3272903" y="1821682"/>
                      <a:pt x="3061577" y="2347098"/>
                      <a:pt x="2800894" y="2347098"/>
                    </a:cubicBezTo>
                    <a:lnTo>
                      <a:pt x="2796350" y="2346528"/>
                    </a:lnTo>
                    <a:lnTo>
                      <a:pt x="2796350" y="2347098"/>
                    </a:lnTo>
                    <a:lnTo>
                      <a:pt x="2794412" y="2346284"/>
                    </a:lnTo>
                    <a:lnTo>
                      <a:pt x="2752634" y="2341039"/>
                    </a:lnTo>
                    <a:cubicBezTo>
                      <a:pt x="2720899" y="2333026"/>
                      <a:pt x="2690093" y="2317197"/>
                      <a:pt x="2660533" y="2294338"/>
                    </a:cubicBezTo>
                    <a:lnTo>
                      <a:pt x="2651889" y="2286472"/>
                    </a:lnTo>
                    <a:lnTo>
                      <a:pt x="0" y="1173549"/>
                    </a:lnTo>
                    <a:lnTo>
                      <a:pt x="2651891" y="60625"/>
                    </a:lnTo>
                    <a:lnTo>
                      <a:pt x="2660533" y="52761"/>
                    </a:lnTo>
                    <a:cubicBezTo>
                      <a:pt x="2690093" y="29901"/>
                      <a:pt x="2720899" y="14072"/>
                      <a:pt x="2752634" y="6059"/>
                    </a:cubicBezTo>
                    <a:lnTo>
                      <a:pt x="2794408" y="81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u="sng"/>
              </a:p>
            </p:txBody>
          </p:sp>
          <p:sp>
            <p:nvSpPr>
              <p:cNvPr id="137" name="Freeform: Shape 136">
                <a:extLst>
                  <a:ext uri="{FF2B5EF4-FFF2-40B4-BE49-F238E27FC236}">
                    <a16:creationId xmlns:a16="http://schemas.microsoft.com/office/drawing/2014/main" id="{1A614FC3-FF87-4175-AE8B-A72732E09301}"/>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D0AB65D4-55B3-405B-B555-5605AB552F6D}"/>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D430C5EA-6A1D-4A11-AB50-566DB6D77371}"/>
                </a:ext>
              </a:extLst>
            </p:cNvPr>
            <p:cNvGrpSpPr/>
            <p:nvPr/>
          </p:nvGrpSpPr>
          <p:grpSpPr>
            <a:xfrm>
              <a:off x="5308860" y="2596777"/>
              <a:ext cx="2964466" cy="723900"/>
              <a:chOff x="5308860" y="2596777"/>
              <a:chExt cx="2964466" cy="723900"/>
            </a:xfrm>
          </p:grpSpPr>
          <p:sp>
            <p:nvSpPr>
              <p:cNvPr id="106" name="Content Placeholder 31" descr="Brain with solid fill">
                <a:extLst>
                  <a:ext uri="{FF2B5EF4-FFF2-40B4-BE49-F238E27FC236}">
                    <a16:creationId xmlns:a16="http://schemas.microsoft.com/office/drawing/2014/main" id="{E6E1BCCE-8FC9-4C89-ADA7-3F6FF435B60A}"/>
                  </a:ext>
                </a:extLst>
              </p:cNvPr>
              <p:cNvSpPr/>
              <p:nvPr/>
            </p:nvSpPr>
            <p:spPr>
              <a:xfrm>
                <a:off x="5308860" y="2685328"/>
                <a:ext cx="640737" cy="545809"/>
              </a:xfrm>
              <a:custGeom>
                <a:avLst/>
                <a:gdLst>
                  <a:gd name="connsiteX0" fmla="*/ 624352 w 640737"/>
                  <a:gd name="connsiteY0" fmla="*/ 330284 h 545809"/>
                  <a:gd name="connsiteX1" fmla="*/ 620346 w 640737"/>
                  <a:gd name="connsiteY1" fmla="*/ 218916 h 545809"/>
                  <a:gd name="connsiteX2" fmla="*/ 625154 w 640737"/>
                  <a:gd name="connsiteY2" fmla="*/ 190072 h 545809"/>
                  <a:gd name="connsiteX3" fmla="*/ 548237 w 640737"/>
                  <a:gd name="connsiteY3" fmla="*/ 97132 h 545809"/>
                  <a:gd name="connsiteX4" fmla="*/ 456899 w 640737"/>
                  <a:gd name="connsiteY4" fmla="*/ 32234 h 545809"/>
                  <a:gd name="connsiteX5" fmla="*/ 434465 w 640737"/>
                  <a:gd name="connsiteY5" fmla="*/ 34638 h 545809"/>
                  <a:gd name="connsiteX6" fmla="*/ 367164 w 640737"/>
                  <a:gd name="connsiteY6" fmla="*/ 186 h 545809"/>
                  <a:gd name="connsiteX7" fmla="*/ 295856 w 640737"/>
                  <a:gd name="connsiteY7" fmla="*/ 25023 h 545809"/>
                  <a:gd name="connsiteX8" fmla="*/ 211729 w 640737"/>
                  <a:gd name="connsiteY8" fmla="*/ 12204 h 545809"/>
                  <a:gd name="connsiteX9" fmla="*/ 150036 w 640737"/>
                  <a:gd name="connsiteY9" fmla="*/ 71493 h 545809"/>
                  <a:gd name="connsiteX10" fmla="*/ 144427 w 640737"/>
                  <a:gd name="connsiteY10" fmla="*/ 71493 h 545809"/>
                  <a:gd name="connsiteX11" fmla="*/ 48282 w 640737"/>
                  <a:gd name="connsiteY11" fmla="*/ 166036 h 545809"/>
                  <a:gd name="connsiteX12" fmla="*/ 48282 w 640737"/>
                  <a:gd name="connsiteY12" fmla="*/ 170843 h 545809"/>
                  <a:gd name="connsiteX13" fmla="*/ 209 w 640737"/>
                  <a:gd name="connsiteY13" fmla="*/ 259778 h 545809"/>
                  <a:gd name="connsiteX14" fmla="*/ 99560 w 640737"/>
                  <a:gd name="connsiteY14" fmla="*/ 347911 h 545809"/>
                  <a:gd name="connsiteX15" fmla="*/ 223747 w 640737"/>
                  <a:gd name="connsiteY15" fmla="*/ 347911 h 545809"/>
                  <a:gd name="connsiteX16" fmla="*/ 320694 w 640737"/>
                  <a:gd name="connsiteY16" fmla="*/ 443255 h 545809"/>
                  <a:gd name="connsiteX17" fmla="*/ 320694 w 640737"/>
                  <a:gd name="connsiteY17" fmla="*/ 545810 h 545809"/>
                  <a:gd name="connsiteX18" fmla="*/ 383989 w 640737"/>
                  <a:gd name="connsiteY18" fmla="*/ 545810 h 545809"/>
                  <a:gd name="connsiteX19" fmla="*/ 383989 w 640737"/>
                  <a:gd name="connsiteY19" fmla="*/ 473701 h 545809"/>
                  <a:gd name="connsiteX20" fmla="*/ 383989 w 640737"/>
                  <a:gd name="connsiteY20" fmla="*/ 463285 h 545809"/>
                  <a:gd name="connsiteX21" fmla="*/ 404019 w 640737"/>
                  <a:gd name="connsiteY21" fmla="*/ 371947 h 545809"/>
                  <a:gd name="connsiteX22" fmla="*/ 446484 w 640737"/>
                  <a:gd name="connsiteY22" fmla="*/ 335893 h 545809"/>
                  <a:gd name="connsiteX23" fmla="*/ 477731 w 640737"/>
                  <a:gd name="connsiteY23" fmla="*/ 309453 h 545809"/>
                  <a:gd name="connsiteX24" fmla="*/ 488147 w 640737"/>
                  <a:gd name="connsiteY24" fmla="*/ 290224 h 545809"/>
                  <a:gd name="connsiteX25" fmla="*/ 436068 w 640737"/>
                  <a:gd name="connsiteY25" fmla="*/ 283814 h 545809"/>
                  <a:gd name="connsiteX26" fmla="*/ 417640 w 640737"/>
                  <a:gd name="connsiteY26" fmla="*/ 270194 h 545809"/>
                  <a:gd name="connsiteX27" fmla="*/ 431261 w 640737"/>
                  <a:gd name="connsiteY27" fmla="*/ 251766 h 545809"/>
                  <a:gd name="connsiteX28" fmla="*/ 495357 w 640737"/>
                  <a:gd name="connsiteY28" fmla="*/ 258977 h 545809"/>
                  <a:gd name="connsiteX29" fmla="*/ 496159 w 640737"/>
                  <a:gd name="connsiteY29" fmla="*/ 252567 h 545809"/>
                  <a:gd name="connsiteX30" fmla="*/ 491351 w 640737"/>
                  <a:gd name="connsiteY30" fmla="*/ 214910 h 545809"/>
                  <a:gd name="connsiteX31" fmla="*/ 425652 w 640737"/>
                  <a:gd name="connsiteY31" fmla="*/ 162831 h 545809"/>
                  <a:gd name="connsiteX32" fmla="*/ 409628 w 640737"/>
                  <a:gd name="connsiteY32" fmla="*/ 158024 h 545809"/>
                  <a:gd name="connsiteX33" fmla="*/ 404821 w 640737"/>
                  <a:gd name="connsiteY33" fmla="*/ 156422 h 545809"/>
                  <a:gd name="connsiteX34" fmla="*/ 404019 w 640737"/>
                  <a:gd name="connsiteY34" fmla="*/ 156422 h 545809"/>
                  <a:gd name="connsiteX35" fmla="*/ 385592 w 640737"/>
                  <a:gd name="connsiteY35" fmla="*/ 161229 h 545809"/>
                  <a:gd name="connsiteX36" fmla="*/ 378381 w 640737"/>
                  <a:gd name="connsiteY36" fmla="*/ 162831 h 545809"/>
                  <a:gd name="connsiteX37" fmla="*/ 370369 w 640737"/>
                  <a:gd name="connsiteY37" fmla="*/ 164434 h 545809"/>
                  <a:gd name="connsiteX38" fmla="*/ 351140 w 640737"/>
                  <a:gd name="connsiteY38" fmla="*/ 222922 h 545809"/>
                  <a:gd name="connsiteX39" fmla="*/ 379182 w 640737"/>
                  <a:gd name="connsiteY39" fmla="*/ 277404 h 545809"/>
                  <a:gd name="connsiteX40" fmla="*/ 380784 w 640737"/>
                  <a:gd name="connsiteY40" fmla="*/ 299838 h 545809"/>
                  <a:gd name="connsiteX41" fmla="*/ 359953 w 640737"/>
                  <a:gd name="connsiteY41" fmla="*/ 301441 h 545809"/>
                  <a:gd name="connsiteX42" fmla="*/ 335917 w 640737"/>
                  <a:gd name="connsiteY42" fmla="*/ 271796 h 545809"/>
                  <a:gd name="connsiteX43" fmla="*/ 334314 w 640737"/>
                  <a:gd name="connsiteY43" fmla="*/ 271796 h 545809"/>
                  <a:gd name="connsiteX44" fmla="*/ 265410 w 640737"/>
                  <a:gd name="connsiteY44" fmla="*/ 250163 h 545809"/>
                  <a:gd name="connsiteX45" fmla="*/ 261404 w 640737"/>
                  <a:gd name="connsiteY45" fmla="*/ 228531 h 545809"/>
                  <a:gd name="connsiteX46" fmla="*/ 283037 w 640737"/>
                  <a:gd name="connsiteY46" fmla="*/ 223723 h 545809"/>
                  <a:gd name="connsiteX47" fmla="*/ 323097 w 640737"/>
                  <a:gd name="connsiteY47" fmla="*/ 237344 h 545809"/>
                  <a:gd name="connsiteX48" fmla="*/ 319892 w 640737"/>
                  <a:gd name="connsiteY48" fmla="*/ 224525 h 545809"/>
                  <a:gd name="connsiteX49" fmla="*/ 328706 w 640737"/>
                  <a:gd name="connsiteY49" fmla="*/ 172446 h 545809"/>
                  <a:gd name="connsiteX50" fmla="*/ 295856 w 640737"/>
                  <a:gd name="connsiteY50" fmla="*/ 174850 h 545809"/>
                  <a:gd name="connsiteX51" fmla="*/ 267013 w 640737"/>
                  <a:gd name="connsiteY51" fmla="*/ 172446 h 545809"/>
                  <a:gd name="connsiteX52" fmla="*/ 197307 w 640737"/>
                  <a:gd name="connsiteY52" fmla="*/ 216512 h 545809"/>
                  <a:gd name="connsiteX53" fmla="*/ 127602 w 640737"/>
                  <a:gd name="connsiteY53" fmla="*/ 297435 h 545809"/>
                  <a:gd name="connsiteX54" fmla="*/ 111578 w 640737"/>
                  <a:gd name="connsiteY54" fmla="*/ 313459 h 545809"/>
                  <a:gd name="connsiteX55" fmla="*/ 95553 w 640737"/>
                  <a:gd name="connsiteY55" fmla="*/ 297435 h 545809"/>
                  <a:gd name="connsiteX56" fmla="*/ 133210 w 640737"/>
                  <a:gd name="connsiteY56" fmla="*/ 219717 h 545809"/>
                  <a:gd name="connsiteX57" fmla="*/ 83535 w 640737"/>
                  <a:gd name="connsiteY57" fmla="*/ 194880 h 545809"/>
                  <a:gd name="connsiteX58" fmla="*/ 85939 w 640737"/>
                  <a:gd name="connsiteY58" fmla="*/ 172446 h 545809"/>
                  <a:gd name="connsiteX59" fmla="*/ 108373 w 640737"/>
                  <a:gd name="connsiteY59" fmla="*/ 174048 h 545809"/>
                  <a:gd name="connsiteX60" fmla="*/ 159650 w 640737"/>
                  <a:gd name="connsiteY60" fmla="*/ 188470 h 545809"/>
                  <a:gd name="connsiteX61" fmla="*/ 232560 w 640737"/>
                  <a:gd name="connsiteY61" fmla="*/ 161229 h 545809"/>
                  <a:gd name="connsiteX62" fmla="*/ 178078 w 640737"/>
                  <a:gd name="connsiteY62" fmla="*/ 111554 h 545809"/>
                  <a:gd name="connsiteX63" fmla="*/ 183687 w 640737"/>
                  <a:gd name="connsiteY63" fmla="*/ 89921 h 545809"/>
                  <a:gd name="connsiteX64" fmla="*/ 205319 w 640737"/>
                  <a:gd name="connsiteY64" fmla="*/ 95530 h 545809"/>
                  <a:gd name="connsiteX65" fmla="*/ 359152 w 640737"/>
                  <a:gd name="connsiteY65" fmla="*/ 132385 h 545809"/>
                  <a:gd name="connsiteX66" fmla="*/ 335115 w 640737"/>
                  <a:gd name="connsiteY66" fmla="*/ 70692 h 545809"/>
                  <a:gd name="connsiteX67" fmla="*/ 351941 w 640737"/>
                  <a:gd name="connsiteY67" fmla="*/ 55469 h 545809"/>
                  <a:gd name="connsiteX68" fmla="*/ 367164 w 640737"/>
                  <a:gd name="connsiteY68" fmla="*/ 72295 h 545809"/>
                  <a:gd name="connsiteX69" fmla="*/ 417640 w 640737"/>
                  <a:gd name="connsiteY69" fmla="*/ 125174 h 545809"/>
                  <a:gd name="connsiteX70" fmla="*/ 432062 w 640737"/>
                  <a:gd name="connsiteY70" fmla="*/ 129181 h 545809"/>
                  <a:gd name="connsiteX71" fmla="*/ 480134 w 640737"/>
                  <a:gd name="connsiteY71" fmla="*/ 88319 h 545809"/>
                  <a:gd name="connsiteX72" fmla="*/ 500165 w 640737"/>
                  <a:gd name="connsiteY72" fmla="*/ 100337 h 545809"/>
                  <a:gd name="connsiteX73" fmla="*/ 488147 w 640737"/>
                  <a:gd name="connsiteY73" fmla="*/ 120367 h 545809"/>
                  <a:gd name="connsiteX74" fmla="*/ 462508 w 640737"/>
                  <a:gd name="connsiteY74" fmla="*/ 141199 h 545809"/>
                  <a:gd name="connsiteX75" fmla="*/ 462508 w 640737"/>
                  <a:gd name="connsiteY75" fmla="*/ 142801 h 545809"/>
                  <a:gd name="connsiteX76" fmla="*/ 520195 w 640737"/>
                  <a:gd name="connsiteY76" fmla="*/ 202091 h 545809"/>
                  <a:gd name="connsiteX77" fmla="*/ 525002 w 640737"/>
                  <a:gd name="connsiteY77" fmla="*/ 221320 h 545809"/>
                  <a:gd name="connsiteX78" fmla="*/ 532213 w 640737"/>
                  <a:gd name="connsiteY78" fmla="*/ 211705 h 545809"/>
                  <a:gd name="connsiteX79" fmla="*/ 543430 w 640737"/>
                  <a:gd name="connsiteY79" fmla="*/ 174048 h 545809"/>
                  <a:gd name="connsiteX80" fmla="*/ 553846 w 640737"/>
                  <a:gd name="connsiteY80" fmla="*/ 161229 h 545809"/>
                  <a:gd name="connsiteX81" fmla="*/ 569870 w 640737"/>
                  <a:gd name="connsiteY81" fmla="*/ 164434 h 545809"/>
                  <a:gd name="connsiteX82" fmla="*/ 574677 w 640737"/>
                  <a:gd name="connsiteY82" fmla="*/ 180458 h 545809"/>
                  <a:gd name="connsiteX83" fmla="*/ 559454 w 640737"/>
                  <a:gd name="connsiteY83" fmla="*/ 226928 h 545809"/>
                  <a:gd name="connsiteX84" fmla="*/ 525002 w 640737"/>
                  <a:gd name="connsiteY84" fmla="*/ 259778 h 545809"/>
                  <a:gd name="connsiteX85" fmla="*/ 507376 w 640737"/>
                  <a:gd name="connsiteY85" fmla="*/ 317465 h 545809"/>
                  <a:gd name="connsiteX86" fmla="*/ 542629 w 640737"/>
                  <a:gd name="connsiteY86" fmla="*/ 347911 h 545809"/>
                  <a:gd name="connsiteX87" fmla="*/ 550641 w 640737"/>
                  <a:gd name="connsiteY87" fmla="*/ 362333 h 545809"/>
                  <a:gd name="connsiteX88" fmla="*/ 541828 w 640737"/>
                  <a:gd name="connsiteY88" fmla="*/ 375953 h 545809"/>
                  <a:gd name="connsiteX89" fmla="*/ 525803 w 640737"/>
                  <a:gd name="connsiteY89" fmla="*/ 375152 h 545809"/>
                  <a:gd name="connsiteX90" fmla="*/ 488147 w 640737"/>
                  <a:gd name="connsiteY90" fmla="*/ 343104 h 545809"/>
                  <a:gd name="connsiteX91" fmla="*/ 463309 w 640737"/>
                  <a:gd name="connsiteY91" fmla="*/ 361532 h 545809"/>
                  <a:gd name="connsiteX92" fmla="*/ 427255 w 640737"/>
                  <a:gd name="connsiteY92" fmla="*/ 391978 h 545809"/>
                  <a:gd name="connsiteX93" fmla="*/ 415236 w 640737"/>
                  <a:gd name="connsiteY93" fmla="*/ 462484 h 545809"/>
                  <a:gd name="connsiteX94" fmla="*/ 415236 w 640737"/>
                  <a:gd name="connsiteY94" fmla="*/ 473701 h 545809"/>
                  <a:gd name="connsiteX95" fmla="*/ 415236 w 640737"/>
                  <a:gd name="connsiteY95" fmla="*/ 545810 h 545809"/>
                  <a:gd name="connsiteX96" fmla="*/ 479333 w 640737"/>
                  <a:gd name="connsiteY96" fmla="*/ 545810 h 545809"/>
                  <a:gd name="connsiteX97" fmla="*/ 535418 w 640737"/>
                  <a:gd name="connsiteY97" fmla="*/ 434442 h 545809"/>
                  <a:gd name="connsiteX98" fmla="*/ 623551 w 640737"/>
                  <a:gd name="connsiteY98" fmla="*/ 340700 h 545809"/>
                  <a:gd name="connsiteX99" fmla="*/ 624352 w 640737"/>
                  <a:gd name="connsiteY99" fmla="*/ 330284 h 545809"/>
                  <a:gd name="connsiteX100" fmla="*/ 624352 w 640737"/>
                  <a:gd name="connsiteY100" fmla="*/ 330284 h 54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40737" h="545809">
                    <a:moveTo>
                      <a:pt x="624352" y="330284"/>
                    </a:moveTo>
                    <a:cubicBezTo>
                      <a:pt x="647587" y="296634"/>
                      <a:pt x="645985" y="250965"/>
                      <a:pt x="620346" y="218916"/>
                    </a:cubicBezTo>
                    <a:cubicBezTo>
                      <a:pt x="623551" y="209302"/>
                      <a:pt x="625154" y="199687"/>
                      <a:pt x="625154" y="190072"/>
                    </a:cubicBezTo>
                    <a:cubicBezTo>
                      <a:pt x="625154" y="144404"/>
                      <a:pt x="592304" y="105945"/>
                      <a:pt x="548237" y="97132"/>
                    </a:cubicBezTo>
                    <a:cubicBezTo>
                      <a:pt x="534617" y="57873"/>
                      <a:pt x="498562" y="32234"/>
                      <a:pt x="456899" y="32234"/>
                    </a:cubicBezTo>
                    <a:cubicBezTo>
                      <a:pt x="449688" y="32234"/>
                      <a:pt x="441676" y="33035"/>
                      <a:pt x="434465" y="34638"/>
                    </a:cubicBezTo>
                    <a:cubicBezTo>
                      <a:pt x="417640" y="14607"/>
                      <a:pt x="392803" y="2589"/>
                      <a:pt x="367164" y="186"/>
                    </a:cubicBezTo>
                    <a:cubicBezTo>
                      <a:pt x="340724" y="-1417"/>
                      <a:pt x="315085" y="7397"/>
                      <a:pt x="295856" y="25023"/>
                    </a:cubicBezTo>
                    <a:cubicBezTo>
                      <a:pt x="271019" y="8198"/>
                      <a:pt x="239771" y="3390"/>
                      <a:pt x="211729" y="12204"/>
                    </a:cubicBezTo>
                    <a:cubicBezTo>
                      <a:pt x="182885" y="21017"/>
                      <a:pt x="160452" y="42650"/>
                      <a:pt x="150036" y="71493"/>
                    </a:cubicBezTo>
                    <a:cubicBezTo>
                      <a:pt x="148433" y="71493"/>
                      <a:pt x="146030" y="71493"/>
                      <a:pt x="144427" y="71493"/>
                    </a:cubicBezTo>
                    <a:cubicBezTo>
                      <a:pt x="91547" y="71493"/>
                      <a:pt x="49083" y="113156"/>
                      <a:pt x="48282" y="166036"/>
                    </a:cubicBezTo>
                    <a:cubicBezTo>
                      <a:pt x="48282" y="167639"/>
                      <a:pt x="48282" y="169241"/>
                      <a:pt x="48282" y="170843"/>
                    </a:cubicBezTo>
                    <a:cubicBezTo>
                      <a:pt x="16234" y="188470"/>
                      <a:pt x="-2194" y="222922"/>
                      <a:pt x="209" y="259778"/>
                    </a:cubicBezTo>
                    <a:cubicBezTo>
                      <a:pt x="3414" y="310254"/>
                      <a:pt x="48282" y="347911"/>
                      <a:pt x="99560" y="347911"/>
                    </a:cubicBezTo>
                    <a:lnTo>
                      <a:pt x="223747" y="347911"/>
                    </a:lnTo>
                    <a:cubicBezTo>
                      <a:pt x="276627" y="347911"/>
                      <a:pt x="319892" y="390375"/>
                      <a:pt x="320694" y="443255"/>
                    </a:cubicBezTo>
                    <a:lnTo>
                      <a:pt x="320694" y="545810"/>
                    </a:lnTo>
                    <a:lnTo>
                      <a:pt x="383989" y="545810"/>
                    </a:lnTo>
                    <a:lnTo>
                      <a:pt x="383989" y="473701"/>
                    </a:lnTo>
                    <a:cubicBezTo>
                      <a:pt x="383989" y="470496"/>
                      <a:pt x="383989" y="466490"/>
                      <a:pt x="383989" y="463285"/>
                    </a:cubicBezTo>
                    <a:cubicBezTo>
                      <a:pt x="383989" y="433640"/>
                      <a:pt x="383188" y="395984"/>
                      <a:pt x="404019" y="371947"/>
                    </a:cubicBezTo>
                    <a:cubicBezTo>
                      <a:pt x="416839" y="358327"/>
                      <a:pt x="431261" y="346309"/>
                      <a:pt x="446484" y="335893"/>
                    </a:cubicBezTo>
                    <a:cubicBezTo>
                      <a:pt x="458502" y="328682"/>
                      <a:pt x="468918" y="319869"/>
                      <a:pt x="477731" y="309453"/>
                    </a:cubicBezTo>
                    <a:cubicBezTo>
                      <a:pt x="481737" y="303043"/>
                      <a:pt x="485743" y="296634"/>
                      <a:pt x="488147" y="290224"/>
                    </a:cubicBezTo>
                    <a:cubicBezTo>
                      <a:pt x="471321" y="283814"/>
                      <a:pt x="453694" y="281411"/>
                      <a:pt x="436068" y="283814"/>
                    </a:cubicBezTo>
                    <a:cubicBezTo>
                      <a:pt x="427255" y="284615"/>
                      <a:pt x="419242" y="279007"/>
                      <a:pt x="417640" y="270194"/>
                    </a:cubicBezTo>
                    <a:cubicBezTo>
                      <a:pt x="416839" y="261380"/>
                      <a:pt x="422447" y="253368"/>
                      <a:pt x="431261" y="251766"/>
                    </a:cubicBezTo>
                    <a:cubicBezTo>
                      <a:pt x="452893" y="248561"/>
                      <a:pt x="474526" y="250965"/>
                      <a:pt x="495357" y="258977"/>
                    </a:cubicBezTo>
                    <a:cubicBezTo>
                      <a:pt x="495357" y="256573"/>
                      <a:pt x="495357" y="254971"/>
                      <a:pt x="496159" y="252567"/>
                    </a:cubicBezTo>
                    <a:cubicBezTo>
                      <a:pt x="496960" y="239748"/>
                      <a:pt x="495357" y="226928"/>
                      <a:pt x="491351" y="214910"/>
                    </a:cubicBezTo>
                    <a:cubicBezTo>
                      <a:pt x="480134" y="186066"/>
                      <a:pt x="452092" y="173247"/>
                      <a:pt x="425652" y="162831"/>
                    </a:cubicBezTo>
                    <a:cubicBezTo>
                      <a:pt x="420845" y="161229"/>
                      <a:pt x="416038" y="159627"/>
                      <a:pt x="409628" y="158024"/>
                    </a:cubicBezTo>
                    <a:lnTo>
                      <a:pt x="404821" y="156422"/>
                    </a:lnTo>
                    <a:lnTo>
                      <a:pt x="404019" y="156422"/>
                    </a:lnTo>
                    <a:cubicBezTo>
                      <a:pt x="397610" y="157223"/>
                      <a:pt x="392001" y="158825"/>
                      <a:pt x="385592" y="161229"/>
                    </a:cubicBezTo>
                    <a:lnTo>
                      <a:pt x="378381" y="162831"/>
                    </a:lnTo>
                    <a:lnTo>
                      <a:pt x="370369" y="164434"/>
                    </a:lnTo>
                    <a:cubicBezTo>
                      <a:pt x="356748" y="180458"/>
                      <a:pt x="349537" y="201289"/>
                      <a:pt x="351140" y="222922"/>
                    </a:cubicBezTo>
                    <a:cubicBezTo>
                      <a:pt x="352742" y="244555"/>
                      <a:pt x="363158" y="263784"/>
                      <a:pt x="379182" y="277404"/>
                    </a:cubicBezTo>
                    <a:cubicBezTo>
                      <a:pt x="385592" y="283013"/>
                      <a:pt x="385592" y="292627"/>
                      <a:pt x="380784" y="299838"/>
                    </a:cubicBezTo>
                    <a:cubicBezTo>
                      <a:pt x="375977" y="305447"/>
                      <a:pt x="366363" y="306248"/>
                      <a:pt x="359953" y="301441"/>
                    </a:cubicBezTo>
                    <a:cubicBezTo>
                      <a:pt x="350338" y="293429"/>
                      <a:pt x="342326" y="283013"/>
                      <a:pt x="335917" y="271796"/>
                    </a:cubicBezTo>
                    <a:lnTo>
                      <a:pt x="334314" y="271796"/>
                    </a:lnTo>
                    <a:cubicBezTo>
                      <a:pt x="311880" y="267790"/>
                      <a:pt x="286242" y="263784"/>
                      <a:pt x="265410" y="250163"/>
                    </a:cubicBezTo>
                    <a:cubicBezTo>
                      <a:pt x="258199" y="245356"/>
                      <a:pt x="256597" y="235741"/>
                      <a:pt x="261404" y="228531"/>
                    </a:cubicBezTo>
                    <a:cubicBezTo>
                      <a:pt x="266211" y="221320"/>
                      <a:pt x="275826" y="218916"/>
                      <a:pt x="283037" y="223723"/>
                    </a:cubicBezTo>
                    <a:cubicBezTo>
                      <a:pt x="295055" y="230934"/>
                      <a:pt x="308675" y="235741"/>
                      <a:pt x="323097" y="237344"/>
                    </a:cubicBezTo>
                    <a:cubicBezTo>
                      <a:pt x="321495" y="233338"/>
                      <a:pt x="320694" y="229332"/>
                      <a:pt x="319892" y="224525"/>
                    </a:cubicBezTo>
                    <a:cubicBezTo>
                      <a:pt x="318290" y="206898"/>
                      <a:pt x="321495" y="188470"/>
                      <a:pt x="328706" y="172446"/>
                    </a:cubicBezTo>
                    <a:cubicBezTo>
                      <a:pt x="317489" y="174048"/>
                      <a:pt x="307073" y="174850"/>
                      <a:pt x="295856" y="174850"/>
                    </a:cubicBezTo>
                    <a:cubicBezTo>
                      <a:pt x="286242" y="174850"/>
                      <a:pt x="276627" y="174048"/>
                      <a:pt x="267013" y="172446"/>
                    </a:cubicBezTo>
                    <a:cubicBezTo>
                      <a:pt x="249386" y="194079"/>
                      <a:pt x="224548" y="210103"/>
                      <a:pt x="197307" y="216512"/>
                    </a:cubicBezTo>
                    <a:cubicBezTo>
                      <a:pt x="161253" y="234940"/>
                      <a:pt x="127602" y="258175"/>
                      <a:pt x="127602" y="297435"/>
                    </a:cubicBezTo>
                    <a:cubicBezTo>
                      <a:pt x="127602" y="306248"/>
                      <a:pt x="120391" y="313459"/>
                      <a:pt x="111578" y="313459"/>
                    </a:cubicBezTo>
                    <a:cubicBezTo>
                      <a:pt x="102764" y="313459"/>
                      <a:pt x="95553" y="306248"/>
                      <a:pt x="95553" y="297435"/>
                    </a:cubicBezTo>
                    <a:cubicBezTo>
                      <a:pt x="96355" y="266989"/>
                      <a:pt x="109975" y="238946"/>
                      <a:pt x="133210" y="219717"/>
                    </a:cubicBezTo>
                    <a:cubicBezTo>
                      <a:pt x="113981" y="217314"/>
                      <a:pt x="96355" y="209302"/>
                      <a:pt x="83535" y="194880"/>
                    </a:cubicBezTo>
                    <a:cubicBezTo>
                      <a:pt x="77927" y="187669"/>
                      <a:pt x="79529" y="178054"/>
                      <a:pt x="85939" y="172446"/>
                    </a:cubicBezTo>
                    <a:cubicBezTo>
                      <a:pt x="92349" y="166837"/>
                      <a:pt x="102764" y="167639"/>
                      <a:pt x="108373" y="174048"/>
                    </a:cubicBezTo>
                    <a:cubicBezTo>
                      <a:pt x="114782" y="182060"/>
                      <a:pt x="133210" y="189271"/>
                      <a:pt x="159650" y="188470"/>
                    </a:cubicBezTo>
                    <a:cubicBezTo>
                      <a:pt x="186090" y="188470"/>
                      <a:pt x="212530" y="178856"/>
                      <a:pt x="232560" y="161229"/>
                    </a:cubicBezTo>
                    <a:cubicBezTo>
                      <a:pt x="209325" y="151614"/>
                      <a:pt x="190096" y="133988"/>
                      <a:pt x="178078" y="111554"/>
                    </a:cubicBezTo>
                    <a:cubicBezTo>
                      <a:pt x="173271" y="103542"/>
                      <a:pt x="176476" y="93927"/>
                      <a:pt x="183687" y="89921"/>
                    </a:cubicBezTo>
                    <a:cubicBezTo>
                      <a:pt x="191699" y="85114"/>
                      <a:pt x="201313" y="88319"/>
                      <a:pt x="205319" y="95530"/>
                    </a:cubicBezTo>
                    <a:cubicBezTo>
                      <a:pt x="229356" y="138795"/>
                      <a:pt x="279832" y="150813"/>
                      <a:pt x="359152" y="132385"/>
                    </a:cubicBezTo>
                    <a:cubicBezTo>
                      <a:pt x="344730" y="120367"/>
                      <a:pt x="334314" y="101138"/>
                      <a:pt x="335115" y="70692"/>
                    </a:cubicBezTo>
                    <a:cubicBezTo>
                      <a:pt x="335115" y="61879"/>
                      <a:pt x="343127" y="54668"/>
                      <a:pt x="351941" y="55469"/>
                    </a:cubicBezTo>
                    <a:cubicBezTo>
                      <a:pt x="360754" y="55469"/>
                      <a:pt x="367965" y="63481"/>
                      <a:pt x="367164" y="72295"/>
                    </a:cubicBezTo>
                    <a:cubicBezTo>
                      <a:pt x="365561" y="108349"/>
                      <a:pt x="385592" y="115560"/>
                      <a:pt x="417640" y="125174"/>
                    </a:cubicBezTo>
                    <a:cubicBezTo>
                      <a:pt x="422447" y="126777"/>
                      <a:pt x="427255" y="127578"/>
                      <a:pt x="432062" y="129181"/>
                    </a:cubicBezTo>
                    <a:cubicBezTo>
                      <a:pt x="440875" y="109150"/>
                      <a:pt x="458502" y="93927"/>
                      <a:pt x="480134" y="88319"/>
                    </a:cubicBezTo>
                    <a:cubicBezTo>
                      <a:pt x="488948" y="85915"/>
                      <a:pt x="497761" y="91524"/>
                      <a:pt x="500165" y="100337"/>
                    </a:cubicBezTo>
                    <a:cubicBezTo>
                      <a:pt x="502568" y="109150"/>
                      <a:pt x="496960" y="117964"/>
                      <a:pt x="488147" y="120367"/>
                    </a:cubicBezTo>
                    <a:cubicBezTo>
                      <a:pt x="476930" y="123572"/>
                      <a:pt x="468116" y="130783"/>
                      <a:pt x="462508" y="141199"/>
                    </a:cubicBezTo>
                    <a:cubicBezTo>
                      <a:pt x="462508" y="142000"/>
                      <a:pt x="462508" y="142000"/>
                      <a:pt x="462508" y="142801"/>
                    </a:cubicBezTo>
                    <a:cubicBezTo>
                      <a:pt x="487345" y="154819"/>
                      <a:pt x="508978" y="172446"/>
                      <a:pt x="520195" y="202091"/>
                    </a:cubicBezTo>
                    <a:cubicBezTo>
                      <a:pt x="522599" y="208500"/>
                      <a:pt x="524201" y="214910"/>
                      <a:pt x="525002" y="221320"/>
                    </a:cubicBezTo>
                    <a:cubicBezTo>
                      <a:pt x="528207" y="218916"/>
                      <a:pt x="530611" y="215711"/>
                      <a:pt x="532213" y="211705"/>
                    </a:cubicBezTo>
                    <a:cubicBezTo>
                      <a:pt x="537822" y="199687"/>
                      <a:pt x="541828" y="187669"/>
                      <a:pt x="543430" y="174048"/>
                    </a:cubicBezTo>
                    <a:cubicBezTo>
                      <a:pt x="544231" y="168440"/>
                      <a:pt x="548237" y="163633"/>
                      <a:pt x="553846" y="161229"/>
                    </a:cubicBezTo>
                    <a:cubicBezTo>
                      <a:pt x="559454" y="158825"/>
                      <a:pt x="565864" y="160428"/>
                      <a:pt x="569870" y="164434"/>
                    </a:cubicBezTo>
                    <a:cubicBezTo>
                      <a:pt x="574677" y="168440"/>
                      <a:pt x="576280" y="174048"/>
                      <a:pt x="574677" y="180458"/>
                    </a:cubicBezTo>
                    <a:cubicBezTo>
                      <a:pt x="572274" y="196482"/>
                      <a:pt x="567466" y="212506"/>
                      <a:pt x="559454" y="226928"/>
                    </a:cubicBezTo>
                    <a:cubicBezTo>
                      <a:pt x="551442" y="240549"/>
                      <a:pt x="539424" y="251766"/>
                      <a:pt x="525002" y="259778"/>
                    </a:cubicBezTo>
                    <a:cubicBezTo>
                      <a:pt x="523400" y="279808"/>
                      <a:pt x="516990" y="299838"/>
                      <a:pt x="507376" y="317465"/>
                    </a:cubicBezTo>
                    <a:cubicBezTo>
                      <a:pt x="517791" y="329483"/>
                      <a:pt x="529008" y="339899"/>
                      <a:pt x="542629" y="347911"/>
                    </a:cubicBezTo>
                    <a:cubicBezTo>
                      <a:pt x="547436" y="351116"/>
                      <a:pt x="550641" y="356724"/>
                      <a:pt x="550641" y="362333"/>
                    </a:cubicBezTo>
                    <a:cubicBezTo>
                      <a:pt x="550641" y="367941"/>
                      <a:pt x="547436" y="373550"/>
                      <a:pt x="541828" y="375953"/>
                    </a:cubicBezTo>
                    <a:cubicBezTo>
                      <a:pt x="536219" y="378357"/>
                      <a:pt x="530611" y="378357"/>
                      <a:pt x="525803" y="375152"/>
                    </a:cubicBezTo>
                    <a:cubicBezTo>
                      <a:pt x="512183" y="366339"/>
                      <a:pt x="499364" y="355122"/>
                      <a:pt x="488147" y="343104"/>
                    </a:cubicBezTo>
                    <a:cubicBezTo>
                      <a:pt x="480134" y="349513"/>
                      <a:pt x="471321" y="355923"/>
                      <a:pt x="463309" y="361532"/>
                    </a:cubicBezTo>
                    <a:cubicBezTo>
                      <a:pt x="449688" y="370345"/>
                      <a:pt x="437670" y="379959"/>
                      <a:pt x="427255" y="391978"/>
                    </a:cubicBezTo>
                    <a:cubicBezTo>
                      <a:pt x="414435" y="407201"/>
                      <a:pt x="415236" y="436845"/>
                      <a:pt x="415236" y="462484"/>
                    </a:cubicBezTo>
                    <a:cubicBezTo>
                      <a:pt x="415236" y="466490"/>
                      <a:pt x="415236" y="469695"/>
                      <a:pt x="415236" y="473701"/>
                    </a:cubicBezTo>
                    <a:lnTo>
                      <a:pt x="415236" y="545810"/>
                    </a:lnTo>
                    <a:lnTo>
                      <a:pt x="479333" y="545810"/>
                    </a:lnTo>
                    <a:cubicBezTo>
                      <a:pt x="479333" y="441653"/>
                      <a:pt x="529008" y="436044"/>
                      <a:pt x="535418" y="434442"/>
                    </a:cubicBezTo>
                    <a:cubicBezTo>
                      <a:pt x="556249" y="428833"/>
                      <a:pt x="611533" y="399990"/>
                      <a:pt x="623551" y="340700"/>
                    </a:cubicBezTo>
                    <a:cubicBezTo>
                      <a:pt x="625154" y="337495"/>
                      <a:pt x="624352" y="333489"/>
                      <a:pt x="624352" y="330284"/>
                    </a:cubicBezTo>
                    <a:cubicBezTo>
                      <a:pt x="623551" y="330284"/>
                      <a:pt x="623551" y="330284"/>
                      <a:pt x="624352" y="330284"/>
                    </a:cubicBezTo>
                    <a:close/>
                  </a:path>
                </a:pathLst>
              </a:custGeom>
              <a:solidFill>
                <a:srgbClr val="FF6699"/>
              </a:solidFill>
              <a:ln w="7938" cap="flat">
                <a:solidFill>
                  <a:schemeClr val="tx1"/>
                </a:solidFill>
                <a:prstDash val="solid"/>
                <a:miter/>
              </a:ln>
            </p:spPr>
            <p:txBody>
              <a:bodyPr rtlCol="0" anchor="ctr"/>
              <a:lstStyle/>
              <a:p>
                <a:endParaRPr lang="en-US"/>
              </a:p>
            </p:txBody>
          </p:sp>
          <p:grpSp>
            <p:nvGrpSpPr>
              <p:cNvPr id="107" name="Group 106">
                <a:extLst>
                  <a:ext uri="{FF2B5EF4-FFF2-40B4-BE49-F238E27FC236}">
                    <a16:creationId xmlns:a16="http://schemas.microsoft.com/office/drawing/2014/main" id="{05888F30-C6F6-47E9-A157-A5F8919620AE}"/>
                  </a:ext>
                </a:extLst>
              </p:cNvPr>
              <p:cNvGrpSpPr/>
              <p:nvPr/>
            </p:nvGrpSpPr>
            <p:grpSpPr>
              <a:xfrm>
                <a:off x="7549426" y="2596777"/>
                <a:ext cx="723900" cy="723900"/>
                <a:chOff x="7549426" y="2596777"/>
                <a:chExt cx="723900" cy="723900"/>
              </a:xfrm>
            </p:grpSpPr>
            <p:sp>
              <p:nvSpPr>
                <p:cNvPr id="109" name="Freeform: Shape 108">
                  <a:extLst>
                    <a:ext uri="{FF2B5EF4-FFF2-40B4-BE49-F238E27FC236}">
                      <a16:creationId xmlns:a16="http://schemas.microsoft.com/office/drawing/2014/main" id="{4023B7D4-81B2-4FAB-AFF1-94EB67EBF22C}"/>
                    </a:ext>
                  </a:extLst>
                </p:cNvPr>
                <p:cNvSpPr/>
                <p:nvPr/>
              </p:nvSpPr>
              <p:spPr>
                <a:xfrm>
                  <a:off x="7549426" y="28253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F8F39B9-45D2-45BD-8BA3-C9E67D641AD7}"/>
                    </a:ext>
                  </a:extLst>
                </p:cNvPr>
                <p:cNvSpPr/>
                <p:nvPr/>
              </p:nvSpPr>
              <p:spPr>
                <a:xfrm>
                  <a:off x="7549426" y="2749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277205A-C605-494A-84F2-9735AFE865A9}"/>
                    </a:ext>
                  </a:extLst>
                </p:cNvPr>
                <p:cNvSpPr/>
                <p:nvPr/>
              </p:nvSpPr>
              <p:spPr>
                <a:xfrm>
                  <a:off x="7549426" y="29015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7F1A5BA-A188-42D5-8449-8B4D58BE638C}"/>
                    </a:ext>
                  </a:extLst>
                </p:cNvPr>
                <p:cNvSpPr/>
                <p:nvPr/>
              </p:nvSpPr>
              <p:spPr>
                <a:xfrm>
                  <a:off x="7549426" y="3130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1541EDD-BE98-4776-8069-1251AA2A300C}"/>
                    </a:ext>
                  </a:extLst>
                </p:cNvPr>
                <p:cNvSpPr/>
                <p:nvPr/>
              </p:nvSpPr>
              <p:spPr>
                <a:xfrm>
                  <a:off x="7549426" y="30539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FFD6CB85-2DB4-4FA9-B830-A0990417A7A4}"/>
                    </a:ext>
                  </a:extLst>
                </p:cNvPr>
                <p:cNvSpPr/>
                <p:nvPr/>
              </p:nvSpPr>
              <p:spPr>
                <a:xfrm>
                  <a:off x="7549426" y="29777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3EE1E73-4050-4B11-939C-C3369FD25E62}"/>
                    </a:ext>
                  </a:extLst>
                </p:cNvPr>
                <p:cNvSpPr/>
                <p:nvPr/>
              </p:nvSpPr>
              <p:spPr>
                <a:xfrm>
                  <a:off x="8206651" y="30539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968CAD5B-9110-435F-9B00-4310837688B9}"/>
                    </a:ext>
                  </a:extLst>
                </p:cNvPr>
                <p:cNvSpPr/>
                <p:nvPr/>
              </p:nvSpPr>
              <p:spPr>
                <a:xfrm>
                  <a:off x="8206651" y="3130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709D8E07-50C6-4CEF-BC21-BAEBC228AF2B}"/>
                    </a:ext>
                  </a:extLst>
                </p:cNvPr>
                <p:cNvSpPr/>
                <p:nvPr/>
              </p:nvSpPr>
              <p:spPr>
                <a:xfrm>
                  <a:off x="8206651" y="29777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FA31663-1365-4653-B789-876645E20248}"/>
                    </a:ext>
                  </a:extLst>
                </p:cNvPr>
                <p:cNvSpPr/>
                <p:nvPr/>
              </p:nvSpPr>
              <p:spPr>
                <a:xfrm>
                  <a:off x="8206651" y="2749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FC7A39B-B874-4986-842F-9C79968C6C2D}"/>
                    </a:ext>
                  </a:extLst>
                </p:cNvPr>
                <p:cNvSpPr/>
                <p:nvPr/>
              </p:nvSpPr>
              <p:spPr>
                <a:xfrm>
                  <a:off x="8206651" y="29015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68F2D87D-26C7-445A-A4EA-86B64DF424B6}"/>
                    </a:ext>
                  </a:extLst>
                </p:cNvPr>
                <p:cNvSpPr/>
                <p:nvPr/>
              </p:nvSpPr>
              <p:spPr>
                <a:xfrm>
                  <a:off x="8206651" y="28253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4F4B556-E96D-465D-8663-7BCE1E699918}"/>
                    </a:ext>
                  </a:extLst>
                </p:cNvPr>
                <p:cNvSpPr/>
                <p:nvPr/>
              </p:nvSpPr>
              <p:spPr>
                <a:xfrm>
                  <a:off x="79304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B490AED-5367-4C8D-928A-AC3B688E1B42}"/>
                    </a:ext>
                  </a:extLst>
                </p:cNvPr>
                <p:cNvSpPr/>
                <p:nvPr/>
              </p:nvSpPr>
              <p:spPr>
                <a:xfrm>
                  <a:off x="80828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F8B622A-A1FC-492C-8C9A-F7B3113392E2}"/>
                    </a:ext>
                  </a:extLst>
                </p:cNvPr>
                <p:cNvSpPr/>
                <p:nvPr/>
              </p:nvSpPr>
              <p:spPr>
                <a:xfrm>
                  <a:off x="80066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8E14DAF1-0531-4A94-BC24-FCA1C182D518}"/>
                    </a:ext>
                  </a:extLst>
                </p:cNvPr>
                <p:cNvSpPr/>
                <p:nvPr/>
              </p:nvSpPr>
              <p:spPr>
                <a:xfrm>
                  <a:off x="78542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0539429B-26AF-4CFC-9529-C7604F7EA997}"/>
                    </a:ext>
                  </a:extLst>
                </p:cNvPr>
                <p:cNvSpPr/>
                <p:nvPr/>
              </p:nvSpPr>
              <p:spPr>
                <a:xfrm>
                  <a:off x="77018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6185A4BB-2E18-4DF9-9636-DE0865353D94}"/>
                    </a:ext>
                  </a:extLst>
                </p:cNvPr>
                <p:cNvSpPr/>
                <p:nvPr/>
              </p:nvSpPr>
              <p:spPr>
                <a:xfrm>
                  <a:off x="77780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D00CF8A2-5E2E-4B72-BCC8-145A06E325BF}"/>
                    </a:ext>
                  </a:extLst>
                </p:cNvPr>
                <p:cNvSpPr/>
                <p:nvPr/>
              </p:nvSpPr>
              <p:spPr>
                <a:xfrm>
                  <a:off x="77780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F857582-450D-40EA-885D-7D9B7013AF5D}"/>
                    </a:ext>
                  </a:extLst>
                </p:cNvPr>
                <p:cNvSpPr/>
                <p:nvPr/>
              </p:nvSpPr>
              <p:spPr>
                <a:xfrm>
                  <a:off x="77018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39F80C6-4DAF-4C2A-B450-A7B72C60E8C4}"/>
                    </a:ext>
                  </a:extLst>
                </p:cNvPr>
                <p:cNvSpPr/>
                <p:nvPr/>
              </p:nvSpPr>
              <p:spPr>
                <a:xfrm>
                  <a:off x="78542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73F5107-0BF5-4957-A8CC-FE0BE1AC1657}"/>
                    </a:ext>
                  </a:extLst>
                </p:cNvPr>
                <p:cNvSpPr/>
                <p:nvPr/>
              </p:nvSpPr>
              <p:spPr>
                <a:xfrm>
                  <a:off x="79304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AAEBBD89-09E3-42CF-A923-8FA5E864AA10}"/>
                    </a:ext>
                  </a:extLst>
                </p:cNvPr>
                <p:cNvSpPr/>
                <p:nvPr/>
              </p:nvSpPr>
              <p:spPr>
                <a:xfrm>
                  <a:off x="80066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C0E09DA-4DE9-4CB8-BFBE-F5FB6583CBA3}"/>
                    </a:ext>
                  </a:extLst>
                </p:cNvPr>
                <p:cNvSpPr/>
                <p:nvPr/>
              </p:nvSpPr>
              <p:spPr>
                <a:xfrm>
                  <a:off x="80828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84E15FDE-56B2-4331-9795-77DDE671BE56}"/>
                    </a:ext>
                  </a:extLst>
                </p:cNvPr>
                <p:cNvSpPr/>
                <p:nvPr/>
              </p:nvSpPr>
              <p:spPr>
                <a:xfrm>
                  <a:off x="7787551" y="2834902"/>
                  <a:ext cx="247650" cy="247650"/>
                </a:xfrm>
                <a:custGeom>
                  <a:avLst/>
                  <a:gdLst>
                    <a:gd name="connsiteX0" fmla="*/ 0 w 247650"/>
                    <a:gd name="connsiteY0" fmla="*/ 0 h 247650"/>
                    <a:gd name="connsiteX1" fmla="*/ 247650 w 247650"/>
                    <a:gd name="connsiteY1" fmla="*/ 0 h 247650"/>
                    <a:gd name="connsiteX2" fmla="*/ 247650 w 247650"/>
                    <a:gd name="connsiteY2" fmla="*/ 247650 h 247650"/>
                    <a:gd name="connsiteX3" fmla="*/ 0 w 247650"/>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47650" h="247650">
                      <a:moveTo>
                        <a:pt x="0" y="0"/>
                      </a:moveTo>
                      <a:lnTo>
                        <a:pt x="247650" y="0"/>
                      </a:lnTo>
                      <a:lnTo>
                        <a:pt x="247650" y="247650"/>
                      </a:lnTo>
                      <a:lnTo>
                        <a:pt x="0" y="24765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FC6868D7-B716-4775-905B-7091E2BD14C4}"/>
                    </a:ext>
                  </a:extLst>
                </p:cNvPr>
                <p:cNvSpPr/>
                <p:nvPr/>
              </p:nvSpPr>
              <p:spPr>
                <a:xfrm>
                  <a:off x="7654201" y="2701552"/>
                  <a:ext cx="514350" cy="514350"/>
                </a:xfrm>
                <a:custGeom>
                  <a:avLst/>
                  <a:gdLst>
                    <a:gd name="connsiteX0" fmla="*/ 476250 w 514350"/>
                    <a:gd name="connsiteY0" fmla="*/ 0 h 514350"/>
                    <a:gd name="connsiteX1" fmla="*/ 38100 w 514350"/>
                    <a:gd name="connsiteY1" fmla="*/ 0 h 514350"/>
                    <a:gd name="connsiteX2" fmla="*/ 0 w 514350"/>
                    <a:gd name="connsiteY2" fmla="*/ 38100 h 514350"/>
                    <a:gd name="connsiteX3" fmla="*/ 0 w 514350"/>
                    <a:gd name="connsiteY3" fmla="*/ 476250 h 514350"/>
                    <a:gd name="connsiteX4" fmla="*/ 38100 w 514350"/>
                    <a:gd name="connsiteY4" fmla="*/ 514350 h 514350"/>
                    <a:gd name="connsiteX5" fmla="*/ 476250 w 514350"/>
                    <a:gd name="connsiteY5" fmla="*/ 514350 h 514350"/>
                    <a:gd name="connsiteX6" fmla="*/ 514350 w 514350"/>
                    <a:gd name="connsiteY6" fmla="*/ 476250 h 514350"/>
                    <a:gd name="connsiteX7" fmla="*/ 514350 w 514350"/>
                    <a:gd name="connsiteY7" fmla="*/ 38100 h 514350"/>
                    <a:gd name="connsiteX8" fmla="*/ 476250 w 514350"/>
                    <a:gd name="connsiteY8" fmla="*/ 0 h 514350"/>
                    <a:gd name="connsiteX9" fmla="*/ 419100 w 514350"/>
                    <a:gd name="connsiteY9" fmla="*/ 419100 h 514350"/>
                    <a:gd name="connsiteX10" fmla="*/ 95250 w 514350"/>
                    <a:gd name="connsiteY10" fmla="*/ 419100 h 514350"/>
                    <a:gd name="connsiteX11" fmla="*/ 95250 w 514350"/>
                    <a:gd name="connsiteY11" fmla="*/ 95250 h 514350"/>
                    <a:gd name="connsiteX12" fmla="*/ 419100 w 514350"/>
                    <a:gd name="connsiteY12" fmla="*/ 952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514350">
                      <a:moveTo>
                        <a:pt x="476250" y="0"/>
                      </a:moveTo>
                      <a:lnTo>
                        <a:pt x="38100" y="0"/>
                      </a:lnTo>
                      <a:cubicBezTo>
                        <a:pt x="17058" y="0"/>
                        <a:pt x="0" y="17058"/>
                        <a:pt x="0" y="38100"/>
                      </a:cubicBezTo>
                      <a:lnTo>
                        <a:pt x="0" y="476250"/>
                      </a:lnTo>
                      <a:cubicBezTo>
                        <a:pt x="0" y="497292"/>
                        <a:pt x="17058" y="514350"/>
                        <a:pt x="38100" y="514350"/>
                      </a:cubicBezTo>
                      <a:lnTo>
                        <a:pt x="476250" y="514350"/>
                      </a:lnTo>
                      <a:cubicBezTo>
                        <a:pt x="497292" y="514350"/>
                        <a:pt x="514350" y="497292"/>
                        <a:pt x="514350" y="476250"/>
                      </a:cubicBezTo>
                      <a:lnTo>
                        <a:pt x="514350" y="38100"/>
                      </a:lnTo>
                      <a:cubicBezTo>
                        <a:pt x="514350" y="17058"/>
                        <a:pt x="497292" y="0"/>
                        <a:pt x="476250" y="0"/>
                      </a:cubicBezTo>
                      <a:close/>
                      <a:moveTo>
                        <a:pt x="419100" y="419100"/>
                      </a:moveTo>
                      <a:lnTo>
                        <a:pt x="95250" y="419100"/>
                      </a:lnTo>
                      <a:lnTo>
                        <a:pt x="95250" y="95250"/>
                      </a:lnTo>
                      <a:lnTo>
                        <a:pt x="419100" y="9525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grpSp>
          <p:sp>
            <p:nvSpPr>
              <p:cNvPr id="108" name="Plus Sign 107">
                <a:extLst>
                  <a:ext uri="{FF2B5EF4-FFF2-40B4-BE49-F238E27FC236}">
                    <a16:creationId xmlns:a16="http://schemas.microsoft.com/office/drawing/2014/main" id="{52EE92B0-73E6-4A6F-BE10-B9F7F1DCCDFE}"/>
                  </a:ext>
                </a:extLst>
              </p:cNvPr>
              <p:cNvSpPr/>
              <p:nvPr/>
            </p:nvSpPr>
            <p:spPr>
              <a:xfrm>
                <a:off x="6390855" y="2615827"/>
                <a:ext cx="685800" cy="6858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Slide Number Placeholder 1">
            <a:extLst>
              <a:ext uri="{FF2B5EF4-FFF2-40B4-BE49-F238E27FC236}">
                <a16:creationId xmlns:a16="http://schemas.microsoft.com/office/drawing/2014/main" id="{75D791E3-DB8B-495D-9CA6-F11B363F5E6F}"/>
              </a:ext>
            </a:extLst>
          </p:cNvPr>
          <p:cNvSpPr>
            <a:spLocks noGrp="1"/>
          </p:cNvSpPr>
          <p:nvPr>
            <p:ph type="sldNum" sz="quarter" idx="4"/>
          </p:nvPr>
        </p:nvSpPr>
        <p:spPr/>
        <p:txBody>
          <a:bodyPr/>
          <a:lstStyle/>
          <a:p>
            <a:fld id="{1504101C-439A-4B4A-8615-B63CB065D830}" type="slidenum">
              <a:rPr lang="en-US" smtClean="0"/>
              <a:t>23</a:t>
            </a:fld>
            <a:endParaRPr lang="en-US"/>
          </a:p>
        </p:txBody>
      </p:sp>
    </p:spTree>
    <p:extLst>
      <p:ext uri="{BB962C8B-B14F-4D97-AF65-F5344CB8AC3E}">
        <p14:creationId xmlns:p14="http://schemas.microsoft.com/office/powerpoint/2010/main" val="3777602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3F5AC2-94A9-4FA8-8099-C8CC87B5F842}"/>
              </a:ext>
            </a:extLst>
          </p:cNvPr>
          <p:cNvGrpSpPr/>
          <p:nvPr/>
        </p:nvGrpSpPr>
        <p:grpSpPr>
          <a:xfrm rot="1334583">
            <a:off x="3069885" y="2626718"/>
            <a:ext cx="6610874" cy="1434241"/>
            <a:chOff x="2931426" y="1911502"/>
            <a:chExt cx="8207737" cy="2410281"/>
          </a:xfrm>
          <a:solidFill>
            <a:schemeClr val="bg2">
              <a:lumMod val="90000"/>
            </a:schemeClr>
          </a:solidFill>
        </p:grpSpPr>
        <p:sp>
          <p:nvSpPr>
            <p:cNvPr id="4" name="Freeform: Shape 3">
              <a:extLst>
                <a:ext uri="{FF2B5EF4-FFF2-40B4-BE49-F238E27FC236}">
                  <a16:creationId xmlns:a16="http://schemas.microsoft.com/office/drawing/2014/main" id="{F72D2757-EEC3-417E-9A2B-8670385A998C}"/>
                </a:ext>
              </a:extLst>
            </p:cNvPr>
            <p:cNvSpPr/>
            <p:nvPr/>
          </p:nvSpPr>
          <p:spPr>
            <a:xfrm>
              <a:off x="2931426" y="2173263"/>
              <a:ext cx="8207737" cy="1886763"/>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D7CFED7F-147F-48A4-AEA8-633D04F40022}"/>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AA37D132-965C-46B8-9242-8345D70FE416}"/>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a:extLst>
              <a:ext uri="{FF2B5EF4-FFF2-40B4-BE49-F238E27FC236}">
                <a16:creationId xmlns:a16="http://schemas.microsoft.com/office/drawing/2014/main" id="{569D083D-8664-4EEB-BAE2-EDCFE8E87614}"/>
              </a:ext>
            </a:extLst>
          </p:cNvPr>
          <p:cNvCxnSpPr/>
          <p:nvPr/>
        </p:nvCxnSpPr>
        <p:spPr>
          <a:xfrm>
            <a:off x="479806" y="2796988"/>
            <a:ext cx="1909483"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768452F-0FD6-4B68-B019-0C81A4D23279}"/>
              </a:ext>
            </a:extLst>
          </p:cNvPr>
          <p:cNvCxnSpPr/>
          <p:nvPr/>
        </p:nvCxnSpPr>
        <p:spPr>
          <a:xfrm>
            <a:off x="479806" y="3314888"/>
            <a:ext cx="1909483"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6B0C258-AD37-42BC-BEB1-B46D6F177EEA}"/>
              </a:ext>
            </a:extLst>
          </p:cNvPr>
          <p:cNvCxnSpPr/>
          <p:nvPr/>
        </p:nvCxnSpPr>
        <p:spPr>
          <a:xfrm>
            <a:off x="479806" y="3845858"/>
            <a:ext cx="1909483"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272F6D4D-87A9-43F5-A5F2-302AC3785017}"/>
              </a:ext>
            </a:extLst>
          </p:cNvPr>
          <p:cNvSpPr/>
          <p:nvPr/>
        </p:nvSpPr>
        <p:spPr>
          <a:xfrm>
            <a:off x="3738284" y="2581650"/>
            <a:ext cx="1772583" cy="319059"/>
          </a:xfrm>
          <a:custGeom>
            <a:avLst/>
            <a:gdLst>
              <a:gd name="connsiteX0" fmla="*/ 0 w 1075765"/>
              <a:gd name="connsiteY0" fmla="*/ 475130 h 475130"/>
              <a:gd name="connsiteX1" fmla="*/ 421342 w 1075765"/>
              <a:gd name="connsiteY1" fmla="*/ 385483 h 475130"/>
              <a:gd name="connsiteX2" fmla="*/ 833718 w 1075765"/>
              <a:gd name="connsiteY2" fmla="*/ 215153 h 475130"/>
              <a:gd name="connsiteX3" fmla="*/ 1075765 w 1075765"/>
              <a:gd name="connsiteY3" fmla="*/ 0 h 475130"/>
              <a:gd name="connsiteX0" fmla="*/ 0 w 1371600"/>
              <a:gd name="connsiteY0" fmla="*/ 475130 h 475130"/>
              <a:gd name="connsiteX1" fmla="*/ 421342 w 1371600"/>
              <a:gd name="connsiteY1" fmla="*/ 385483 h 475130"/>
              <a:gd name="connsiteX2" fmla="*/ 833718 w 1371600"/>
              <a:gd name="connsiteY2" fmla="*/ 215153 h 475130"/>
              <a:gd name="connsiteX3" fmla="*/ 1371600 w 1371600"/>
              <a:gd name="connsiteY3" fmla="*/ 0 h 475130"/>
              <a:gd name="connsiteX0" fmla="*/ 0 w 1371600"/>
              <a:gd name="connsiteY0" fmla="*/ 475130 h 475130"/>
              <a:gd name="connsiteX1" fmla="*/ 421342 w 1371600"/>
              <a:gd name="connsiteY1" fmla="*/ 385483 h 475130"/>
              <a:gd name="connsiteX2" fmla="*/ 941294 w 1371600"/>
              <a:gd name="connsiteY2" fmla="*/ 322730 h 475130"/>
              <a:gd name="connsiteX3" fmla="*/ 1371600 w 1371600"/>
              <a:gd name="connsiteY3" fmla="*/ 0 h 475130"/>
              <a:gd name="connsiteX0" fmla="*/ 0 w 1559859"/>
              <a:gd name="connsiteY0" fmla="*/ 385482 h 385482"/>
              <a:gd name="connsiteX1" fmla="*/ 421342 w 1559859"/>
              <a:gd name="connsiteY1" fmla="*/ 295835 h 385482"/>
              <a:gd name="connsiteX2" fmla="*/ 941294 w 1559859"/>
              <a:gd name="connsiteY2" fmla="*/ 233082 h 385482"/>
              <a:gd name="connsiteX3" fmla="*/ 1559859 w 1559859"/>
              <a:gd name="connsiteY3" fmla="*/ 0 h 385482"/>
              <a:gd name="connsiteX0" fmla="*/ 0 w 1559859"/>
              <a:gd name="connsiteY0" fmla="*/ 385482 h 417673"/>
              <a:gd name="connsiteX1" fmla="*/ 591671 w 1559859"/>
              <a:gd name="connsiteY1" fmla="*/ 412377 h 417673"/>
              <a:gd name="connsiteX2" fmla="*/ 941294 w 1559859"/>
              <a:gd name="connsiteY2" fmla="*/ 233082 h 417673"/>
              <a:gd name="connsiteX3" fmla="*/ 1559859 w 1559859"/>
              <a:gd name="connsiteY3" fmla="*/ 0 h 417673"/>
              <a:gd name="connsiteX0" fmla="*/ 0 w 1559859"/>
              <a:gd name="connsiteY0" fmla="*/ 385482 h 413603"/>
              <a:gd name="connsiteX1" fmla="*/ 591671 w 1559859"/>
              <a:gd name="connsiteY1" fmla="*/ 412377 h 413603"/>
              <a:gd name="connsiteX2" fmla="*/ 1111623 w 1559859"/>
              <a:gd name="connsiteY2" fmla="*/ 322729 h 413603"/>
              <a:gd name="connsiteX3" fmla="*/ 1559859 w 1559859"/>
              <a:gd name="connsiteY3" fmla="*/ 0 h 413603"/>
              <a:gd name="connsiteX0" fmla="*/ 0 w 1559859"/>
              <a:gd name="connsiteY0" fmla="*/ 385482 h 428783"/>
              <a:gd name="connsiteX1" fmla="*/ 591671 w 1559859"/>
              <a:gd name="connsiteY1" fmla="*/ 412377 h 428783"/>
              <a:gd name="connsiteX2" fmla="*/ 1111623 w 1559859"/>
              <a:gd name="connsiteY2" fmla="*/ 322729 h 428783"/>
              <a:gd name="connsiteX3" fmla="*/ 1559859 w 1559859"/>
              <a:gd name="connsiteY3" fmla="*/ 0 h 428783"/>
              <a:gd name="connsiteX0" fmla="*/ 0 w 1559859"/>
              <a:gd name="connsiteY0" fmla="*/ 385482 h 438128"/>
              <a:gd name="connsiteX1" fmla="*/ 591671 w 1559859"/>
              <a:gd name="connsiteY1" fmla="*/ 412377 h 438128"/>
              <a:gd name="connsiteX2" fmla="*/ 1111623 w 1559859"/>
              <a:gd name="connsiteY2" fmla="*/ 322729 h 438128"/>
              <a:gd name="connsiteX3" fmla="*/ 1559859 w 1559859"/>
              <a:gd name="connsiteY3" fmla="*/ 0 h 438128"/>
              <a:gd name="connsiteX0" fmla="*/ 0 w 1559859"/>
              <a:gd name="connsiteY0" fmla="*/ 385482 h 421131"/>
              <a:gd name="connsiteX1" fmla="*/ 591671 w 1559859"/>
              <a:gd name="connsiteY1" fmla="*/ 412377 h 421131"/>
              <a:gd name="connsiteX2" fmla="*/ 1142915 w 1559859"/>
              <a:gd name="connsiteY2" fmla="*/ 281007 h 421131"/>
              <a:gd name="connsiteX3" fmla="*/ 1559859 w 1559859"/>
              <a:gd name="connsiteY3" fmla="*/ 0 h 421131"/>
              <a:gd name="connsiteX0" fmla="*/ 0 w 1559859"/>
              <a:gd name="connsiteY0" fmla="*/ 385482 h 419249"/>
              <a:gd name="connsiteX1" fmla="*/ 591671 w 1559859"/>
              <a:gd name="connsiteY1" fmla="*/ 412377 h 419249"/>
              <a:gd name="connsiteX2" fmla="*/ 1215940 w 1559859"/>
              <a:gd name="connsiteY2" fmla="*/ 306407 h 419249"/>
              <a:gd name="connsiteX3" fmla="*/ 1559859 w 1559859"/>
              <a:gd name="connsiteY3" fmla="*/ 0 h 419249"/>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72583"/>
              <a:gd name="connsiteY0" fmla="*/ 287056 h 319059"/>
              <a:gd name="connsiteX1" fmla="*/ 591671 w 1772583"/>
              <a:gd name="connsiteY1" fmla="*/ 313951 h 319059"/>
              <a:gd name="connsiteX2" fmla="*/ 1231815 w 1772583"/>
              <a:gd name="connsiteY2" fmla="*/ 231793 h 319059"/>
              <a:gd name="connsiteX3" fmla="*/ 1772583 w 1772583"/>
              <a:gd name="connsiteY3" fmla="*/ 0 h 319059"/>
            </a:gdLst>
            <a:ahLst/>
            <a:cxnLst>
              <a:cxn ang="0">
                <a:pos x="connsiteX0" y="connsiteY0"/>
              </a:cxn>
              <a:cxn ang="0">
                <a:pos x="connsiteX1" y="connsiteY1"/>
              </a:cxn>
              <a:cxn ang="0">
                <a:pos x="connsiteX2" y="connsiteY2"/>
              </a:cxn>
              <a:cxn ang="0">
                <a:pos x="connsiteX3" y="connsiteY3"/>
              </a:cxn>
            </a:cxnLst>
            <a:rect l="l" t="t" r="r" b="b"/>
            <a:pathLst>
              <a:path w="1772583" h="319059">
                <a:moveTo>
                  <a:pt x="0" y="287056"/>
                </a:moveTo>
                <a:cubicBezTo>
                  <a:pt x="158578" y="323003"/>
                  <a:pt x="386369" y="323161"/>
                  <a:pt x="591671" y="313951"/>
                </a:cubicBezTo>
                <a:cubicBezTo>
                  <a:pt x="796973" y="304741"/>
                  <a:pt x="1094170" y="270640"/>
                  <a:pt x="1231815" y="231793"/>
                </a:cubicBezTo>
                <a:cubicBezTo>
                  <a:pt x="1418672" y="161196"/>
                  <a:pt x="1663512" y="88153"/>
                  <a:pt x="1772583" y="0"/>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pic>
        <p:nvPicPr>
          <p:cNvPr id="14" name="Content Placeholder 13" descr="Line arrow: Rotate left with solid fill">
            <a:extLst>
              <a:ext uri="{FF2B5EF4-FFF2-40B4-BE49-F238E27FC236}">
                <a16:creationId xmlns:a16="http://schemas.microsoft.com/office/drawing/2014/main" id="{D2543547-0EF4-413B-B800-C2DA15A4B40F}"/>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623328">
            <a:off x="5532368" y="2070100"/>
            <a:ext cx="460025" cy="537594"/>
          </a:xfrm>
        </p:spPr>
      </p:pic>
      <p:sp>
        <p:nvSpPr>
          <p:cNvPr id="15" name="Freeform: Shape 14">
            <a:extLst>
              <a:ext uri="{FF2B5EF4-FFF2-40B4-BE49-F238E27FC236}">
                <a16:creationId xmlns:a16="http://schemas.microsoft.com/office/drawing/2014/main" id="{1D828A08-A649-4E9E-977C-23EF48D3268B}"/>
              </a:ext>
            </a:extLst>
          </p:cNvPr>
          <p:cNvSpPr/>
          <p:nvPr/>
        </p:nvSpPr>
        <p:spPr>
          <a:xfrm>
            <a:off x="4908552" y="3058582"/>
            <a:ext cx="1772583" cy="319059"/>
          </a:xfrm>
          <a:custGeom>
            <a:avLst/>
            <a:gdLst>
              <a:gd name="connsiteX0" fmla="*/ 0 w 1075765"/>
              <a:gd name="connsiteY0" fmla="*/ 475130 h 475130"/>
              <a:gd name="connsiteX1" fmla="*/ 421342 w 1075765"/>
              <a:gd name="connsiteY1" fmla="*/ 385483 h 475130"/>
              <a:gd name="connsiteX2" fmla="*/ 833718 w 1075765"/>
              <a:gd name="connsiteY2" fmla="*/ 215153 h 475130"/>
              <a:gd name="connsiteX3" fmla="*/ 1075765 w 1075765"/>
              <a:gd name="connsiteY3" fmla="*/ 0 h 475130"/>
              <a:gd name="connsiteX0" fmla="*/ 0 w 1371600"/>
              <a:gd name="connsiteY0" fmla="*/ 475130 h 475130"/>
              <a:gd name="connsiteX1" fmla="*/ 421342 w 1371600"/>
              <a:gd name="connsiteY1" fmla="*/ 385483 h 475130"/>
              <a:gd name="connsiteX2" fmla="*/ 833718 w 1371600"/>
              <a:gd name="connsiteY2" fmla="*/ 215153 h 475130"/>
              <a:gd name="connsiteX3" fmla="*/ 1371600 w 1371600"/>
              <a:gd name="connsiteY3" fmla="*/ 0 h 475130"/>
              <a:gd name="connsiteX0" fmla="*/ 0 w 1371600"/>
              <a:gd name="connsiteY0" fmla="*/ 475130 h 475130"/>
              <a:gd name="connsiteX1" fmla="*/ 421342 w 1371600"/>
              <a:gd name="connsiteY1" fmla="*/ 385483 h 475130"/>
              <a:gd name="connsiteX2" fmla="*/ 941294 w 1371600"/>
              <a:gd name="connsiteY2" fmla="*/ 322730 h 475130"/>
              <a:gd name="connsiteX3" fmla="*/ 1371600 w 1371600"/>
              <a:gd name="connsiteY3" fmla="*/ 0 h 475130"/>
              <a:gd name="connsiteX0" fmla="*/ 0 w 1559859"/>
              <a:gd name="connsiteY0" fmla="*/ 385482 h 385482"/>
              <a:gd name="connsiteX1" fmla="*/ 421342 w 1559859"/>
              <a:gd name="connsiteY1" fmla="*/ 295835 h 385482"/>
              <a:gd name="connsiteX2" fmla="*/ 941294 w 1559859"/>
              <a:gd name="connsiteY2" fmla="*/ 233082 h 385482"/>
              <a:gd name="connsiteX3" fmla="*/ 1559859 w 1559859"/>
              <a:gd name="connsiteY3" fmla="*/ 0 h 385482"/>
              <a:gd name="connsiteX0" fmla="*/ 0 w 1559859"/>
              <a:gd name="connsiteY0" fmla="*/ 385482 h 417673"/>
              <a:gd name="connsiteX1" fmla="*/ 591671 w 1559859"/>
              <a:gd name="connsiteY1" fmla="*/ 412377 h 417673"/>
              <a:gd name="connsiteX2" fmla="*/ 941294 w 1559859"/>
              <a:gd name="connsiteY2" fmla="*/ 233082 h 417673"/>
              <a:gd name="connsiteX3" fmla="*/ 1559859 w 1559859"/>
              <a:gd name="connsiteY3" fmla="*/ 0 h 417673"/>
              <a:gd name="connsiteX0" fmla="*/ 0 w 1559859"/>
              <a:gd name="connsiteY0" fmla="*/ 385482 h 413603"/>
              <a:gd name="connsiteX1" fmla="*/ 591671 w 1559859"/>
              <a:gd name="connsiteY1" fmla="*/ 412377 h 413603"/>
              <a:gd name="connsiteX2" fmla="*/ 1111623 w 1559859"/>
              <a:gd name="connsiteY2" fmla="*/ 322729 h 413603"/>
              <a:gd name="connsiteX3" fmla="*/ 1559859 w 1559859"/>
              <a:gd name="connsiteY3" fmla="*/ 0 h 413603"/>
              <a:gd name="connsiteX0" fmla="*/ 0 w 1559859"/>
              <a:gd name="connsiteY0" fmla="*/ 385482 h 428783"/>
              <a:gd name="connsiteX1" fmla="*/ 591671 w 1559859"/>
              <a:gd name="connsiteY1" fmla="*/ 412377 h 428783"/>
              <a:gd name="connsiteX2" fmla="*/ 1111623 w 1559859"/>
              <a:gd name="connsiteY2" fmla="*/ 322729 h 428783"/>
              <a:gd name="connsiteX3" fmla="*/ 1559859 w 1559859"/>
              <a:gd name="connsiteY3" fmla="*/ 0 h 428783"/>
              <a:gd name="connsiteX0" fmla="*/ 0 w 1559859"/>
              <a:gd name="connsiteY0" fmla="*/ 385482 h 438128"/>
              <a:gd name="connsiteX1" fmla="*/ 591671 w 1559859"/>
              <a:gd name="connsiteY1" fmla="*/ 412377 h 438128"/>
              <a:gd name="connsiteX2" fmla="*/ 1111623 w 1559859"/>
              <a:gd name="connsiteY2" fmla="*/ 322729 h 438128"/>
              <a:gd name="connsiteX3" fmla="*/ 1559859 w 1559859"/>
              <a:gd name="connsiteY3" fmla="*/ 0 h 438128"/>
              <a:gd name="connsiteX0" fmla="*/ 0 w 1559859"/>
              <a:gd name="connsiteY0" fmla="*/ 385482 h 421131"/>
              <a:gd name="connsiteX1" fmla="*/ 591671 w 1559859"/>
              <a:gd name="connsiteY1" fmla="*/ 412377 h 421131"/>
              <a:gd name="connsiteX2" fmla="*/ 1142915 w 1559859"/>
              <a:gd name="connsiteY2" fmla="*/ 281007 h 421131"/>
              <a:gd name="connsiteX3" fmla="*/ 1559859 w 1559859"/>
              <a:gd name="connsiteY3" fmla="*/ 0 h 421131"/>
              <a:gd name="connsiteX0" fmla="*/ 0 w 1559859"/>
              <a:gd name="connsiteY0" fmla="*/ 385482 h 419249"/>
              <a:gd name="connsiteX1" fmla="*/ 591671 w 1559859"/>
              <a:gd name="connsiteY1" fmla="*/ 412377 h 419249"/>
              <a:gd name="connsiteX2" fmla="*/ 1215940 w 1559859"/>
              <a:gd name="connsiteY2" fmla="*/ 306407 h 419249"/>
              <a:gd name="connsiteX3" fmla="*/ 1559859 w 1559859"/>
              <a:gd name="connsiteY3" fmla="*/ 0 h 419249"/>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72583"/>
              <a:gd name="connsiteY0" fmla="*/ 287056 h 319059"/>
              <a:gd name="connsiteX1" fmla="*/ 591671 w 1772583"/>
              <a:gd name="connsiteY1" fmla="*/ 313951 h 319059"/>
              <a:gd name="connsiteX2" fmla="*/ 1231815 w 1772583"/>
              <a:gd name="connsiteY2" fmla="*/ 231793 h 319059"/>
              <a:gd name="connsiteX3" fmla="*/ 1772583 w 1772583"/>
              <a:gd name="connsiteY3" fmla="*/ 0 h 319059"/>
            </a:gdLst>
            <a:ahLst/>
            <a:cxnLst>
              <a:cxn ang="0">
                <a:pos x="connsiteX0" y="connsiteY0"/>
              </a:cxn>
              <a:cxn ang="0">
                <a:pos x="connsiteX1" y="connsiteY1"/>
              </a:cxn>
              <a:cxn ang="0">
                <a:pos x="connsiteX2" y="connsiteY2"/>
              </a:cxn>
              <a:cxn ang="0">
                <a:pos x="connsiteX3" y="connsiteY3"/>
              </a:cxn>
            </a:cxnLst>
            <a:rect l="l" t="t" r="r" b="b"/>
            <a:pathLst>
              <a:path w="1772583" h="319059">
                <a:moveTo>
                  <a:pt x="0" y="287056"/>
                </a:moveTo>
                <a:cubicBezTo>
                  <a:pt x="158578" y="323003"/>
                  <a:pt x="386369" y="323161"/>
                  <a:pt x="591671" y="313951"/>
                </a:cubicBezTo>
                <a:cubicBezTo>
                  <a:pt x="796973" y="304741"/>
                  <a:pt x="1094170" y="270640"/>
                  <a:pt x="1231815" y="231793"/>
                </a:cubicBezTo>
                <a:cubicBezTo>
                  <a:pt x="1418672" y="161196"/>
                  <a:pt x="1663512" y="88153"/>
                  <a:pt x="1772583" y="0"/>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pic>
        <p:nvPicPr>
          <p:cNvPr id="16" name="Content Placeholder 13" descr="Line arrow: Rotate left with solid fill">
            <a:extLst>
              <a:ext uri="{FF2B5EF4-FFF2-40B4-BE49-F238E27FC236}">
                <a16:creationId xmlns:a16="http://schemas.microsoft.com/office/drawing/2014/main" id="{DC75CB7E-9FED-42FB-A1CA-B703DEE03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623328">
            <a:off x="6702636" y="2547032"/>
            <a:ext cx="460025" cy="537594"/>
          </a:xfrm>
          <a:prstGeom prst="rect">
            <a:avLst/>
          </a:prstGeom>
        </p:spPr>
      </p:pic>
      <p:sp>
        <p:nvSpPr>
          <p:cNvPr id="17" name="Freeform: Shape 16">
            <a:extLst>
              <a:ext uri="{FF2B5EF4-FFF2-40B4-BE49-F238E27FC236}">
                <a16:creationId xmlns:a16="http://schemas.microsoft.com/office/drawing/2014/main" id="{E16D26D1-87C6-4669-B6CD-7454577D8B76}"/>
              </a:ext>
            </a:extLst>
          </p:cNvPr>
          <p:cNvSpPr/>
          <p:nvPr/>
        </p:nvSpPr>
        <p:spPr>
          <a:xfrm>
            <a:off x="6210416" y="3592973"/>
            <a:ext cx="1772583" cy="319059"/>
          </a:xfrm>
          <a:custGeom>
            <a:avLst/>
            <a:gdLst>
              <a:gd name="connsiteX0" fmla="*/ 0 w 1075765"/>
              <a:gd name="connsiteY0" fmla="*/ 475130 h 475130"/>
              <a:gd name="connsiteX1" fmla="*/ 421342 w 1075765"/>
              <a:gd name="connsiteY1" fmla="*/ 385483 h 475130"/>
              <a:gd name="connsiteX2" fmla="*/ 833718 w 1075765"/>
              <a:gd name="connsiteY2" fmla="*/ 215153 h 475130"/>
              <a:gd name="connsiteX3" fmla="*/ 1075765 w 1075765"/>
              <a:gd name="connsiteY3" fmla="*/ 0 h 475130"/>
              <a:gd name="connsiteX0" fmla="*/ 0 w 1371600"/>
              <a:gd name="connsiteY0" fmla="*/ 475130 h 475130"/>
              <a:gd name="connsiteX1" fmla="*/ 421342 w 1371600"/>
              <a:gd name="connsiteY1" fmla="*/ 385483 h 475130"/>
              <a:gd name="connsiteX2" fmla="*/ 833718 w 1371600"/>
              <a:gd name="connsiteY2" fmla="*/ 215153 h 475130"/>
              <a:gd name="connsiteX3" fmla="*/ 1371600 w 1371600"/>
              <a:gd name="connsiteY3" fmla="*/ 0 h 475130"/>
              <a:gd name="connsiteX0" fmla="*/ 0 w 1371600"/>
              <a:gd name="connsiteY0" fmla="*/ 475130 h 475130"/>
              <a:gd name="connsiteX1" fmla="*/ 421342 w 1371600"/>
              <a:gd name="connsiteY1" fmla="*/ 385483 h 475130"/>
              <a:gd name="connsiteX2" fmla="*/ 941294 w 1371600"/>
              <a:gd name="connsiteY2" fmla="*/ 322730 h 475130"/>
              <a:gd name="connsiteX3" fmla="*/ 1371600 w 1371600"/>
              <a:gd name="connsiteY3" fmla="*/ 0 h 475130"/>
              <a:gd name="connsiteX0" fmla="*/ 0 w 1559859"/>
              <a:gd name="connsiteY0" fmla="*/ 385482 h 385482"/>
              <a:gd name="connsiteX1" fmla="*/ 421342 w 1559859"/>
              <a:gd name="connsiteY1" fmla="*/ 295835 h 385482"/>
              <a:gd name="connsiteX2" fmla="*/ 941294 w 1559859"/>
              <a:gd name="connsiteY2" fmla="*/ 233082 h 385482"/>
              <a:gd name="connsiteX3" fmla="*/ 1559859 w 1559859"/>
              <a:gd name="connsiteY3" fmla="*/ 0 h 385482"/>
              <a:gd name="connsiteX0" fmla="*/ 0 w 1559859"/>
              <a:gd name="connsiteY0" fmla="*/ 385482 h 417673"/>
              <a:gd name="connsiteX1" fmla="*/ 591671 w 1559859"/>
              <a:gd name="connsiteY1" fmla="*/ 412377 h 417673"/>
              <a:gd name="connsiteX2" fmla="*/ 941294 w 1559859"/>
              <a:gd name="connsiteY2" fmla="*/ 233082 h 417673"/>
              <a:gd name="connsiteX3" fmla="*/ 1559859 w 1559859"/>
              <a:gd name="connsiteY3" fmla="*/ 0 h 417673"/>
              <a:gd name="connsiteX0" fmla="*/ 0 w 1559859"/>
              <a:gd name="connsiteY0" fmla="*/ 385482 h 413603"/>
              <a:gd name="connsiteX1" fmla="*/ 591671 w 1559859"/>
              <a:gd name="connsiteY1" fmla="*/ 412377 h 413603"/>
              <a:gd name="connsiteX2" fmla="*/ 1111623 w 1559859"/>
              <a:gd name="connsiteY2" fmla="*/ 322729 h 413603"/>
              <a:gd name="connsiteX3" fmla="*/ 1559859 w 1559859"/>
              <a:gd name="connsiteY3" fmla="*/ 0 h 413603"/>
              <a:gd name="connsiteX0" fmla="*/ 0 w 1559859"/>
              <a:gd name="connsiteY0" fmla="*/ 385482 h 428783"/>
              <a:gd name="connsiteX1" fmla="*/ 591671 w 1559859"/>
              <a:gd name="connsiteY1" fmla="*/ 412377 h 428783"/>
              <a:gd name="connsiteX2" fmla="*/ 1111623 w 1559859"/>
              <a:gd name="connsiteY2" fmla="*/ 322729 h 428783"/>
              <a:gd name="connsiteX3" fmla="*/ 1559859 w 1559859"/>
              <a:gd name="connsiteY3" fmla="*/ 0 h 428783"/>
              <a:gd name="connsiteX0" fmla="*/ 0 w 1559859"/>
              <a:gd name="connsiteY0" fmla="*/ 385482 h 438128"/>
              <a:gd name="connsiteX1" fmla="*/ 591671 w 1559859"/>
              <a:gd name="connsiteY1" fmla="*/ 412377 h 438128"/>
              <a:gd name="connsiteX2" fmla="*/ 1111623 w 1559859"/>
              <a:gd name="connsiteY2" fmla="*/ 322729 h 438128"/>
              <a:gd name="connsiteX3" fmla="*/ 1559859 w 1559859"/>
              <a:gd name="connsiteY3" fmla="*/ 0 h 438128"/>
              <a:gd name="connsiteX0" fmla="*/ 0 w 1559859"/>
              <a:gd name="connsiteY0" fmla="*/ 385482 h 421131"/>
              <a:gd name="connsiteX1" fmla="*/ 591671 w 1559859"/>
              <a:gd name="connsiteY1" fmla="*/ 412377 h 421131"/>
              <a:gd name="connsiteX2" fmla="*/ 1142915 w 1559859"/>
              <a:gd name="connsiteY2" fmla="*/ 281007 h 421131"/>
              <a:gd name="connsiteX3" fmla="*/ 1559859 w 1559859"/>
              <a:gd name="connsiteY3" fmla="*/ 0 h 421131"/>
              <a:gd name="connsiteX0" fmla="*/ 0 w 1559859"/>
              <a:gd name="connsiteY0" fmla="*/ 385482 h 419249"/>
              <a:gd name="connsiteX1" fmla="*/ 591671 w 1559859"/>
              <a:gd name="connsiteY1" fmla="*/ 412377 h 419249"/>
              <a:gd name="connsiteX2" fmla="*/ 1215940 w 1559859"/>
              <a:gd name="connsiteY2" fmla="*/ 306407 h 419249"/>
              <a:gd name="connsiteX3" fmla="*/ 1559859 w 1559859"/>
              <a:gd name="connsiteY3" fmla="*/ 0 h 419249"/>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72583"/>
              <a:gd name="connsiteY0" fmla="*/ 287056 h 319059"/>
              <a:gd name="connsiteX1" fmla="*/ 591671 w 1772583"/>
              <a:gd name="connsiteY1" fmla="*/ 313951 h 319059"/>
              <a:gd name="connsiteX2" fmla="*/ 1231815 w 1772583"/>
              <a:gd name="connsiteY2" fmla="*/ 231793 h 319059"/>
              <a:gd name="connsiteX3" fmla="*/ 1772583 w 1772583"/>
              <a:gd name="connsiteY3" fmla="*/ 0 h 319059"/>
            </a:gdLst>
            <a:ahLst/>
            <a:cxnLst>
              <a:cxn ang="0">
                <a:pos x="connsiteX0" y="connsiteY0"/>
              </a:cxn>
              <a:cxn ang="0">
                <a:pos x="connsiteX1" y="connsiteY1"/>
              </a:cxn>
              <a:cxn ang="0">
                <a:pos x="connsiteX2" y="connsiteY2"/>
              </a:cxn>
              <a:cxn ang="0">
                <a:pos x="connsiteX3" y="connsiteY3"/>
              </a:cxn>
            </a:cxnLst>
            <a:rect l="l" t="t" r="r" b="b"/>
            <a:pathLst>
              <a:path w="1772583" h="319059">
                <a:moveTo>
                  <a:pt x="0" y="287056"/>
                </a:moveTo>
                <a:cubicBezTo>
                  <a:pt x="158578" y="323003"/>
                  <a:pt x="386369" y="323161"/>
                  <a:pt x="591671" y="313951"/>
                </a:cubicBezTo>
                <a:cubicBezTo>
                  <a:pt x="796973" y="304741"/>
                  <a:pt x="1094170" y="270640"/>
                  <a:pt x="1231815" y="231793"/>
                </a:cubicBezTo>
                <a:cubicBezTo>
                  <a:pt x="1418672" y="161196"/>
                  <a:pt x="1663512" y="88153"/>
                  <a:pt x="1772583" y="0"/>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pic>
        <p:nvPicPr>
          <p:cNvPr id="18" name="Content Placeholder 13" descr="Line arrow: Rotate left with solid fill">
            <a:extLst>
              <a:ext uri="{FF2B5EF4-FFF2-40B4-BE49-F238E27FC236}">
                <a16:creationId xmlns:a16="http://schemas.microsoft.com/office/drawing/2014/main" id="{069716F7-509F-4F6B-9882-52CEC89C20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623328">
            <a:off x="8004500" y="3081423"/>
            <a:ext cx="460025" cy="537594"/>
          </a:xfrm>
          <a:prstGeom prst="rect">
            <a:avLst/>
          </a:prstGeom>
        </p:spPr>
      </p:pic>
      <p:sp>
        <p:nvSpPr>
          <p:cNvPr id="19" name="Slide Number Placeholder 18">
            <a:extLst>
              <a:ext uri="{FF2B5EF4-FFF2-40B4-BE49-F238E27FC236}">
                <a16:creationId xmlns:a16="http://schemas.microsoft.com/office/drawing/2014/main" id="{5D44FF0E-D67F-4402-BBE1-D448BF375B75}"/>
              </a:ext>
            </a:extLst>
          </p:cNvPr>
          <p:cNvSpPr>
            <a:spLocks noGrp="1"/>
          </p:cNvSpPr>
          <p:nvPr>
            <p:ph type="sldNum" sz="quarter" idx="4"/>
          </p:nvPr>
        </p:nvSpPr>
        <p:spPr/>
        <p:txBody>
          <a:bodyPr/>
          <a:lstStyle/>
          <a:p>
            <a:fld id="{1504101C-439A-4B4A-8615-B63CB065D830}" type="slidenum">
              <a:rPr lang="en-US" smtClean="0"/>
              <a:t>24</a:t>
            </a:fld>
            <a:endParaRPr lang="en-US"/>
          </a:p>
        </p:txBody>
      </p:sp>
    </p:spTree>
    <p:extLst>
      <p:ext uri="{BB962C8B-B14F-4D97-AF65-F5344CB8AC3E}">
        <p14:creationId xmlns:p14="http://schemas.microsoft.com/office/powerpoint/2010/main" val="570561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24F52AE-CD21-4E11-B585-FED2B638092C}"/>
              </a:ext>
            </a:extLst>
          </p:cNvPr>
          <p:cNvGrpSpPr>
            <a:grpSpLocks noChangeAspect="1"/>
          </p:cNvGrpSpPr>
          <p:nvPr/>
        </p:nvGrpSpPr>
        <p:grpSpPr>
          <a:xfrm>
            <a:off x="1093508" y="3433713"/>
            <a:ext cx="2422689" cy="2300140"/>
            <a:chOff x="1093508" y="3433713"/>
            <a:chExt cx="2422689" cy="2300140"/>
          </a:xfrm>
        </p:grpSpPr>
        <p:sp>
          <p:nvSpPr>
            <p:cNvPr id="7" name="Rectangle: Rounded Corners 6">
              <a:extLst>
                <a:ext uri="{FF2B5EF4-FFF2-40B4-BE49-F238E27FC236}">
                  <a16:creationId xmlns:a16="http://schemas.microsoft.com/office/drawing/2014/main" id="{5E6106A0-F119-4CB6-B6F6-F748217C67EB}"/>
                </a:ext>
              </a:extLst>
            </p:cNvPr>
            <p:cNvSpPr/>
            <p:nvPr/>
          </p:nvSpPr>
          <p:spPr>
            <a:xfrm>
              <a:off x="1093508" y="3433713"/>
              <a:ext cx="2422689" cy="2300140"/>
            </a:xfrm>
            <a:prstGeom prst="roundRect">
              <a:avLst/>
            </a:prstGeom>
            <a:solidFill>
              <a:srgbClr val="1D5F9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Pyramid with levels with solid fill">
              <a:extLst>
                <a:ext uri="{FF2B5EF4-FFF2-40B4-BE49-F238E27FC236}">
                  <a16:creationId xmlns:a16="http://schemas.microsoft.com/office/drawing/2014/main" id="{B03805EC-0BA0-4C04-8806-6F11290248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0452" y="3664670"/>
              <a:ext cx="1828800" cy="1828800"/>
            </a:xfrm>
            <a:prstGeom prst="rect">
              <a:avLst/>
            </a:prstGeom>
          </p:spPr>
        </p:pic>
      </p:grpSp>
      <p:sp>
        <p:nvSpPr>
          <p:cNvPr id="5" name="Rectangle: Rounded Corners 4">
            <a:extLst>
              <a:ext uri="{FF2B5EF4-FFF2-40B4-BE49-F238E27FC236}">
                <a16:creationId xmlns:a16="http://schemas.microsoft.com/office/drawing/2014/main" id="{6E4D32A5-9EF8-429B-BB44-A94C95837C19}"/>
              </a:ext>
            </a:extLst>
          </p:cNvPr>
          <p:cNvSpPr/>
          <p:nvPr/>
        </p:nvSpPr>
        <p:spPr>
          <a:xfrm>
            <a:off x="3820998" y="3429000"/>
            <a:ext cx="2422689" cy="2300140"/>
          </a:xfrm>
          <a:prstGeom prst="roundRect">
            <a:avLst/>
          </a:prstGeom>
          <a:solidFill>
            <a:srgbClr val="00CFB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Single gear with solid fill">
            <a:extLst>
              <a:ext uri="{FF2B5EF4-FFF2-40B4-BE49-F238E27FC236}">
                <a16:creationId xmlns:a16="http://schemas.microsoft.com/office/drawing/2014/main" id="{349E70F2-311D-484A-A605-B92852EA0C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7942" y="3664670"/>
            <a:ext cx="1828800" cy="1828800"/>
          </a:xfrm>
          <a:prstGeom prst="rect">
            <a:avLst/>
          </a:prstGeom>
        </p:spPr>
      </p:pic>
      <p:grpSp>
        <p:nvGrpSpPr>
          <p:cNvPr id="16" name="Group 15">
            <a:extLst>
              <a:ext uri="{FF2B5EF4-FFF2-40B4-BE49-F238E27FC236}">
                <a16:creationId xmlns:a16="http://schemas.microsoft.com/office/drawing/2014/main" id="{D9E5A6EE-F8AA-45E9-9077-4FADE17DDDED}"/>
              </a:ext>
            </a:extLst>
          </p:cNvPr>
          <p:cNvGrpSpPr>
            <a:grpSpLocks noChangeAspect="1"/>
          </p:cNvGrpSpPr>
          <p:nvPr/>
        </p:nvGrpSpPr>
        <p:grpSpPr>
          <a:xfrm>
            <a:off x="3820998" y="791852"/>
            <a:ext cx="2422689" cy="2300140"/>
            <a:chOff x="3820998" y="791852"/>
            <a:chExt cx="2422689" cy="2300140"/>
          </a:xfrm>
        </p:grpSpPr>
        <p:sp>
          <p:nvSpPr>
            <p:cNvPr id="6" name="Rectangle: Rounded Corners 5">
              <a:extLst>
                <a:ext uri="{FF2B5EF4-FFF2-40B4-BE49-F238E27FC236}">
                  <a16:creationId xmlns:a16="http://schemas.microsoft.com/office/drawing/2014/main" id="{34E4A424-0D0E-4469-843E-65E61F030FF7}"/>
                </a:ext>
              </a:extLst>
            </p:cNvPr>
            <p:cNvSpPr/>
            <p:nvPr/>
          </p:nvSpPr>
          <p:spPr>
            <a:xfrm>
              <a:off x="3820998" y="791852"/>
              <a:ext cx="2422689" cy="2300140"/>
            </a:xfrm>
            <a:prstGeom prst="roundRect">
              <a:avLst/>
            </a:prstGeom>
            <a:solidFill>
              <a:srgbClr val="00BAD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ocessor with solid fill">
              <a:extLst>
                <a:ext uri="{FF2B5EF4-FFF2-40B4-BE49-F238E27FC236}">
                  <a16:creationId xmlns:a16="http://schemas.microsoft.com/office/drawing/2014/main" id="{3F5874C7-8EDD-4E1A-85EE-771BA88781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17942" y="1027522"/>
              <a:ext cx="1828800" cy="1828800"/>
            </a:xfrm>
            <a:prstGeom prst="rect">
              <a:avLst/>
            </a:prstGeom>
          </p:spPr>
        </p:pic>
      </p:grpSp>
      <p:grpSp>
        <p:nvGrpSpPr>
          <p:cNvPr id="24" name="Group 23">
            <a:extLst>
              <a:ext uri="{FF2B5EF4-FFF2-40B4-BE49-F238E27FC236}">
                <a16:creationId xmlns:a16="http://schemas.microsoft.com/office/drawing/2014/main" id="{76BE700F-E6EE-4171-9A41-324C1420EA77}"/>
              </a:ext>
            </a:extLst>
          </p:cNvPr>
          <p:cNvGrpSpPr>
            <a:grpSpLocks noChangeAspect="1"/>
          </p:cNvGrpSpPr>
          <p:nvPr/>
        </p:nvGrpSpPr>
        <p:grpSpPr>
          <a:xfrm>
            <a:off x="1093509" y="791852"/>
            <a:ext cx="2422689" cy="2300140"/>
            <a:chOff x="1093509" y="791852"/>
            <a:chExt cx="2422689" cy="2300140"/>
          </a:xfrm>
        </p:grpSpPr>
        <p:sp>
          <p:nvSpPr>
            <p:cNvPr id="4" name="Rectangle: Rounded Corners 3">
              <a:extLst>
                <a:ext uri="{FF2B5EF4-FFF2-40B4-BE49-F238E27FC236}">
                  <a16:creationId xmlns:a16="http://schemas.microsoft.com/office/drawing/2014/main" id="{A4E11BF8-1752-48B3-B4D5-62A41A232325}"/>
                </a:ext>
              </a:extLst>
            </p:cNvPr>
            <p:cNvSpPr/>
            <p:nvPr/>
          </p:nvSpPr>
          <p:spPr>
            <a:xfrm>
              <a:off x="1093509" y="791852"/>
              <a:ext cx="2422689" cy="2300140"/>
            </a:xfrm>
            <a:prstGeom prst="roundRect">
              <a:avLst/>
            </a:prstGeom>
            <a:solidFill>
              <a:srgbClr val="A2D42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Power with solid fill">
              <a:extLst>
                <a:ext uri="{FF2B5EF4-FFF2-40B4-BE49-F238E27FC236}">
                  <a16:creationId xmlns:a16="http://schemas.microsoft.com/office/drawing/2014/main" id="{4CF8A923-C419-40CF-95C0-B6DD1DDC7D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0452" y="1027522"/>
              <a:ext cx="1828800" cy="1828800"/>
            </a:xfrm>
            <a:prstGeom prst="rect">
              <a:avLst/>
            </a:prstGeom>
          </p:spPr>
        </p:pic>
      </p:grpSp>
      <p:cxnSp>
        <p:nvCxnSpPr>
          <p:cNvPr id="25" name="Straight Connector 24">
            <a:extLst>
              <a:ext uri="{FF2B5EF4-FFF2-40B4-BE49-F238E27FC236}">
                <a16:creationId xmlns:a16="http://schemas.microsoft.com/office/drawing/2014/main" id="{3D8415EE-E29F-46E0-8C38-11532D6E8CA8}"/>
              </a:ext>
            </a:extLst>
          </p:cNvPr>
          <p:cNvCxnSpPr/>
          <p:nvPr/>
        </p:nvCxnSpPr>
        <p:spPr>
          <a:xfrm flipH="1">
            <a:off x="7334656" y="1306537"/>
            <a:ext cx="460401" cy="93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64981CC-BDC3-4DC6-B0AA-9DF4980145AB}"/>
              </a:ext>
            </a:extLst>
          </p:cNvPr>
          <p:cNvCxnSpPr/>
          <p:nvPr/>
        </p:nvCxnSpPr>
        <p:spPr>
          <a:xfrm flipV="1">
            <a:off x="7334656" y="1689656"/>
            <a:ext cx="917602" cy="5987"/>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sp>
        <p:nvSpPr>
          <p:cNvPr id="8" name="Slide Number Placeholder 7">
            <a:extLst>
              <a:ext uri="{FF2B5EF4-FFF2-40B4-BE49-F238E27FC236}">
                <a16:creationId xmlns:a16="http://schemas.microsoft.com/office/drawing/2014/main" id="{67463802-FBF2-4AD3-8704-4264034F1D60}"/>
              </a:ext>
            </a:extLst>
          </p:cNvPr>
          <p:cNvSpPr>
            <a:spLocks noGrp="1"/>
          </p:cNvSpPr>
          <p:nvPr>
            <p:ph type="sldNum" sz="quarter" idx="4"/>
          </p:nvPr>
        </p:nvSpPr>
        <p:spPr/>
        <p:txBody>
          <a:bodyPr/>
          <a:lstStyle/>
          <a:p>
            <a:fld id="{1504101C-439A-4B4A-8615-B63CB065D830}" type="slidenum">
              <a:rPr lang="en-US" smtClean="0"/>
              <a:t>25</a:t>
            </a:fld>
            <a:endParaRPr lang="en-US"/>
          </a:p>
        </p:txBody>
      </p:sp>
      <p:grpSp>
        <p:nvGrpSpPr>
          <p:cNvPr id="18" name="Group 17">
            <a:extLst>
              <a:ext uri="{FF2B5EF4-FFF2-40B4-BE49-F238E27FC236}">
                <a16:creationId xmlns:a16="http://schemas.microsoft.com/office/drawing/2014/main" id="{82C5EFD4-BA6F-4048-9A4F-DB8619DFC4FC}"/>
              </a:ext>
            </a:extLst>
          </p:cNvPr>
          <p:cNvGrpSpPr/>
          <p:nvPr/>
        </p:nvGrpSpPr>
        <p:grpSpPr>
          <a:xfrm>
            <a:off x="8252258" y="3091992"/>
            <a:ext cx="1828800" cy="1828800"/>
            <a:chOff x="8048625" y="2644412"/>
            <a:chExt cx="1828800" cy="1828800"/>
          </a:xfrm>
        </p:grpSpPr>
        <p:sp>
          <p:nvSpPr>
            <p:cNvPr id="19" name="Oval 18">
              <a:extLst>
                <a:ext uri="{FF2B5EF4-FFF2-40B4-BE49-F238E27FC236}">
                  <a16:creationId xmlns:a16="http://schemas.microsoft.com/office/drawing/2014/main" id="{24448EE0-27F8-4583-8DD1-3EF0A6FB1491}"/>
                </a:ext>
              </a:extLst>
            </p:cNvPr>
            <p:cNvSpPr>
              <a:spLocks noChangeAspect="1"/>
            </p:cNvSpPr>
            <p:nvPr/>
          </p:nvSpPr>
          <p:spPr>
            <a:xfrm>
              <a:off x="8048625" y="2644412"/>
              <a:ext cx="1828800" cy="18288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Oval 19">
              <a:extLst>
                <a:ext uri="{FF2B5EF4-FFF2-40B4-BE49-F238E27FC236}">
                  <a16:creationId xmlns:a16="http://schemas.microsoft.com/office/drawing/2014/main" id="{95FBF249-8AD7-4195-A8A8-04567199DBF3}"/>
                </a:ext>
              </a:extLst>
            </p:cNvPr>
            <p:cNvSpPr>
              <a:spLocks noChangeAspect="1"/>
            </p:cNvSpPr>
            <p:nvPr/>
          </p:nvSpPr>
          <p:spPr>
            <a:xfrm>
              <a:off x="8277225" y="2873012"/>
              <a:ext cx="1371600" cy="13716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a:extLst>
                <a:ext uri="{FF2B5EF4-FFF2-40B4-BE49-F238E27FC236}">
                  <a16:creationId xmlns:a16="http://schemas.microsoft.com/office/drawing/2014/main" id="{3874BF30-1740-4899-AC98-89B37BE042D5}"/>
                </a:ext>
              </a:extLst>
            </p:cNvPr>
            <p:cNvSpPr>
              <a:spLocks noChangeAspect="1"/>
            </p:cNvSpPr>
            <p:nvPr/>
          </p:nvSpPr>
          <p:spPr>
            <a:xfrm>
              <a:off x="8505825" y="3101612"/>
              <a:ext cx="914400" cy="9144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A08AE226-F66E-497C-921D-01EAD22EBBDA}"/>
                </a:ext>
              </a:extLst>
            </p:cNvPr>
            <p:cNvSpPr>
              <a:spLocks noChangeAspect="1"/>
            </p:cNvSpPr>
            <p:nvPr/>
          </p:nvSpPr>
          <p:spPr>
            <a:xfrm>
              <a:off x="8734425" y="3330212"/>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7" name="Straight Connector 26">
              <a:extLst>
                <a:ext uri="{FF2B5EF4-FFF2-40B4-BE49-F238E27FC236}">
                  <a16:creationId xmlns:a16="http://schemas.microsoft.com/office/drawing/2014/main" id="{3BE7BFCB-5197-4FEC-A552-F5234CE90C25}"/>
                </a:ext>
              </a:extLst>
            </p:cNvPr>
            <p:cNvCxnSpPr>
              <a:stCxn id="19" idx="0"/>
              <a:endCxn id="19" idx="4"/>
            </p:cNvCxnSpPr>
            <p:nvPr/>
          </p:nvCxnSpPr>
          <p:spPr>
            <a:xfrm>
              <a:off x="8963025" y="2644412"/>
              <a:ext cx="0" cy="1828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AD6B73-F4FE-44BC-8813-84F634B79AAF}"/>
                </a:ext>
              </a:extLst>
            </p:cNvPr>
            <p:cNvCxnSpPr>
              <a:stCxn id="19" idx="2"/>
              <a:endCxn id="19" idx="6"/>
            </p:cNvCxnSpPr>
            <p:nvPr/>
          </p:nvCxnSpPr>
          <p:spPr>
            <a:xfrm>
              <a:off x="8048625" y="3558812"/>
              <a:ext cx="1828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3136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745A2D-F8F6-432A-A6CA-34CBB98891F4}"/>
              </a:ext>
            </a:extLst>
          </p:cNvPr>
          <p:cNvSpPr>
            <a:spLocks noGrp="1"/>
          </p:cNvSpPr>
          <p:nvPr>
            <p:ph type="sldNum" sz="quarter" idx="4"/>
          </p:nvPr>
        </p:nvSpPr>
        <p:spPr/>
        <p:txBody>
          <a:bodyPr/>
          <a:lstStyle/>
          <a:p>
            <a:fld id="{1504101C-439A-4B4A-8615-B63CB065D830}" type="slidenum">
              <a:rPr lang="en-US" smtClean="0"/>
              <a:t>26</a:t>
            </a:fld>
            <a:endParaRPr lang="en-US"/>
          </a:p>
        </p:txBody>
      </p:sp>
      <p:sp>
        <p:nvSpPr>
          <p:cNvPr id="3" name="Content Placeholder 2">
            <a:extLst>
              <a:ext uri="{FF2B5EF4-FFF2-40B4-BE49-F238E27FC236}">
                <a16:creationId xmlns:a16="http://schemas.microsoft.com/office/drawing/2014/main" id="{C03BE8EE-8224-4F71-8683-9BCCD9878191}"/>
              </a:ext>
            </a:extLst>
          </p:cNvPr>
          <p:cNvSpPr>
            <a:spLocks noGrp="1"/>
          </p:cNvSpPr>
          <p:nvPr>
            <p:ph sz="quarter" idx="11"/>
          </p:nvPr>
        </p:nvSpPr>
        <p:spPr/>
        <p:txBody>
          <a:bodyPr/>
          <a:lstStyle/>
          <a:p>
            <a:endParaRPr lang="en-US"/>
          </a:p>
        </p:txBody>
      </p:sp>
      <p:grpSp>
        <p:nvGrpSpPr>
          <p:cNvPr id="39" name="Group 38">
            <a:extLst>
              <a:ext uri="{FF2B5EF4-FFF2-40B4-BE49-F238E27FC236}">
                <a16:creationId xmlns:a16="http://schemas.microsoft.com/office/drawing/2014/main" id="{3F9F6598-60AB-4410-905F-D50546C3F993}"/>
              </a:ext>
            </a:extLst>
          </p:cNvPr>
          <p:cNvGrpSpPr/>
          <p:nvPr/>
        </p:nvGrpSpPr>
        <p:grpSpPr>
          <a:xfrm>
            <a:off x="2317750" y="986367"/>
            <a:ext cx="1968500" cy="2142066"/>
            <a:chOff x="2317750" y="986367"/>
            <a:chExt cx="1968500" cy="2142066"/>
          </a:xfrm>
        </p:grpSpPr>
        <p:sp>
          <p:nvSpPr>
            <p:cNvPr id="4" name="Oval 3">
              <a:extLst>
                <a:ext uri="{FF2B5EF4-FFF2-40B4-BE49-F238E27FC236}">
                  <a16:creationId xmlns:a16="http://schemas.microsoft.com/office/drawing/2014/main" id="{B2BC6D38-5AC7-4F3A-99B3-3A5673A57476}"/>
                </a:ext>
              </a:extLst>
            </p:cNvPr>
            <p:cNvSpPr/>
            <p:nvPr/>
          </p:nvSpPr>
          <p:spPr>
            <a:xfrm>
              <a:off x="2326217" y="1485900"/>
              <a:ext cx="228600" cy="228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DDC39AD-1381-4B41-91CA-B1FB793E20D9}"/>
                </a:ext>
              </a:extLst>
            </p:cNvPr>
            <p:cNvSpPr/>
            <p:nvPr/>
          </p:nvSpPr>
          <p:spPr>
            <a:xfrm>
              <a:off x="2317750" y="2400300"/>
              <a:ext cx="228600" cy="228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56008229-B68F-4858-AB69-ADD9F92004FA}"/>
                </a:ext>
              </a:extLst>
            </p:cNvPr>
            <p:cNvCxnSpPr>
              <a:cxnSpLocks/>
              <a:stCxn id="4" idx="0"/>
            </p:cNvCxnSpPr>
            <p:nvPr/>
          </p:nvCxnSpPr>
          <p:spPr>
            <a:xfrm flipV="1">
              <a:off x="2440517" y="986367"/>
              <a:ext cx="0" cy="4995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783F4A-4D55-4F28-BB3E-D71C9561D941}"/>
                </a:ext>
              </a:extLst>
            </p:cNvPr>
            <p:cNvCxnSpPr>
              <a:cxnSpLocks/>
            </p:cNvCxnSpPr>
            <p:nvPr/>
          </p:nvCxnSpPr>
          <p:spPr>
            <a:xfrm>
              <a:off x="2429933" y="1001183"/>
              <a:ext cx="139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34BCB76-C2DC-4FAF-BBA7-1C5C0F6E337E}"/>
                </a:ext>
              </a:extLst>
            </p:cNvPr>
            <p:cNvCxnSpPr>
              <a:stCxn id="5" idx="0"/>
            </p:cNvCxnSpPr>
            <p:nvPr/>
          </p:nvCxnSpPr>
          <p:spPr>
            <a:xfrm flipV="1">
              <a:off x="2432050" y="1663700"/>
              <a:ext cx="466725" cy="736600"/>
            </a:xfrm>
            <a:prstGeom prst="line">
              <a:avLst/>
            </a:prstGeom>
            <a:ln w="28575"/>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175A8C96-9430-4AE3-A06F-1C6DAC23CE84}"/>
                </a:ext>
              </a:extLst>
            </p:cNvPr>
            <p:cNvSpPr/>
            <p:nvPr/>
          </p:nvSpPr>
          <p:spPr>
            <a:xfrm>
              <a:off x="3371850" y="1600200"/>
              <a:ext cx="914400" cy="9144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F4D70E7-811D-4CFA-9E26-C241E0F83281}"/>
                </a:ext>
              </a:extLst>
            </p:cNvPr>
            <p:cNvCxnSpPr>
              <a:cxnSpLocks/>
              <a:stCxn id="14" idx="0"/>
            </p:cNvCxnSpPr>
            <p:nvPr/>
          </p:nvCxnSpPr>
          <p:spPr>
            <a:xfrm flipH="1" flipV="1">
              <a:off x="3826933" y="986367"/>
              <a:ext cx="2117" cy="6138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4D652C-990F-4544-B345-9A69DCAF046F}"/>
                </a:ext>
              </a:extLst>
            </p:cNvPr>
            <p:cNvCxnSpPr>
              <a:cxnSpLocks/>
            </p:cNvCxnSpPr>
            <p:nvPr/>
          </p:nvCxnSpPr>
          <p:spPr>
            <a:xfrm flipV="1">
              <a:off x="2442634" y="2628900"/>
              <a:ext cx="0" cy="4995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A1A8780-F7CC-4C69-AB6D-D11170CCCBDA}"/>
                </a:ext>
              </a:extLst>
            </p:cNvPr>
            <p:cNvCxnSpPr>
              <a:cxnSpLocks/>
            </p:cNvCxnSpPr>
            <p:nvPr/>
          </p:nvCxnSpPr>
          <p:spPr>
            <a:xfrm>
              <a:off x="2440517" y="3118696"/>
              <a:ext cx="1397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4D5DB7C-79E3-4B76-8B7F-4398B458DC7E}"/>
                </a:ext>
              </a:extLst>
            </p:cNvPr>
            <p:cNvCxnSpPr>
              <a:cxnSpLocks/>
            </p:cNvCxnSpPr>
            <p:nvPr/>
          </p:nvCxnSpPr>
          <p:spPr>
            <a:xfrm flipH="1" flipV="1">
              <a:off x="3837517" y="2514600"/>
              <a:ext cx="2117" cy="6138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FAB1B9C-4C4A-4057-A681-CC2A3F61E9C5}"/>
                </a:ext>
              </a:extLst>
            </p:cNvPr>
            <p:cNvGrpSpPr/>
            <p:nvPr/>
          </p:nvGrpSpPr>
          <p:grpSpPr>
            <a:xfrm>
              <a:off x="3748087" y="1706033"/>
              <a:ext cx="157692" cy="153987"/>
              <a:chOff x="3753909" y="1684338"/>
              <a:chExt cx="157692" cy="153987"/>
            </a:xfrm>
          </p:grpSpPr>
          <p:cxnSp>
            <p:nvCxnSpPr>
              <p:cNvPr id="33" name="Straight Connector 32">
                <a:extLst>
                  <a:ext uri="{FF2B5EF4-FFF2-40B4-BE49-F238E27FC236}">
                    <a16:creationId xmlns:a16="http://schemas.microsoft.com/office/drawing/2014/main" id="{2C29EEC3-4F0C-4ACE-98A9-EE677F249BF4}"/>
                  </a:ext>
                </a:extLst>
              </p:cNvPr>
              <p:cNvCxnSpPr>
                <a:cxnSpLocks/>
              </p:cNvCxnSpPr>
              <p:nvPr/>
            </p:nvCxnSpPr>
            <p:spPr>
              <a:xfrm>
                <a:off x="3832755" y="1684338"/>
                <a:ext cx="0" cy="153987"/>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4D1DE5E-7994-4AE5-9E82-57A24E42E64C}"/>
                  </a:ext>
                </a:extLst>
              </p:cNvPr>
              <p:cNvCxnSpPr>
                <a:cxnSpLocks/>
              </p:cNvCxnSpPr>
              <p:nvPr/>
            </p:nvCxnSpPr>
            <p:spPr>
              <a:xfrm>
                <a:off x="3753909" y="1761331"/>
                <a:ext cx="157692"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38" name="Straight Connector 37">
              <a:extLst>
                <a:ext uri="{FF2B5EF4-FFF2-40B4-BE49-F238E27FC236}">
                  <a16:creationId xmlns:a16="http://schemas.microsoft.com/office/drawing/2014/main" id="{324DBA2F-277F-4DC6-A399-49A426EF7111}"/>
                </a:ext>
              </a:extLst>
            </p:cNvPr>
            <p:cNvCxnSpPr/>
            <p:nvPr/>
          </p:nvCxnSpPr>
          <p:spPr>
            <a:xfrm>
              <a:off x="3750331" y="2360083"/>
              <a:ext cx="155448"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40" name="Rectangle: Rounded Corners 39">
            <a:extLst>
              <a:ext uri="{FF2B5EF4-FFF2-40B4-BE49-F238E27FC236}">
                <a16:creationId xmlns:a16="http://schemas.microsoft.com/office/drawing/2014/main" id="{7FD01F5B-DE42-4604-B1A9-0B5E988E702D}"/>
              </a:ext>
            </a:extLst>
          </p:cNvPr>
          <p:cNvSpPr/>
          <p:nvPr/>
        </p:nvSpPr>
        <p:spPr>
          <a:xfrm>
            <a:off x="4591639" y="1075746"/>
            <a:ext cx="2162052" cy="2052687"/>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93D4A4E-5383-48D3-BAF7-D117C532B13F}"/>
              </a:ext>
            </a:extLst>
          </p:cNvPr>
          <p:cNvSpPr/>
          <p:nvPr/>
        </p:nvSpPr>
        <p:spPr>
          <a:xfrm>
            <a:off x="8212667" y="15305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9FAEF7A-7F9F-4014-918E-B4214F0E4DAD}"/>
              </a:ext>
            </a:extLst>
          </p:cNvPr>
          <p:cNvSpPr/>
          <p:nvPr/>
        </p:nvSpPr>
        <p:spPr>
          <a:xfrm>
            <a:off x="8204200" y="24449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A0900CA-67FA-4849-B4BE-26A8FD47F7F6}"/>
              </a:ext>
            </a:extLst>
          </p:cNvPr>
          <p:cNvSpPr/>
          <p:nvPr/>
        </p:nvSpPr>
        <p:spPr>
          <a:xfrm>
            <a:off x="9256182" y="1644889"/>
            <a:ext cx="914400" cy="9144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0A81BE7-FE50-42C3-AD6F-18CE182D5BAE}"/>
              </a:ext>
            </a:extLst>
          </p:cNvPr>
          <p:cNvSpPr/>
          <p:nvPr/>
        </p:nvSpPr>
        <p:spPr>
          <a:xfrm>
            <a:off x="9576220" y="2270944"/>
            <a:ext cx="274320" cy="8913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94527065-C0F4-4D0F-BDFD-88FFB87589C8}"/>
              </a:ext>
            </a:extLst>
          </p:cNvPr>
          <p:cNvSpPr/>
          <p:nvPr/>
        </p:nvSpPr>
        <p:spPr>
          <a:xfrm rot="5400000">
            <a:off x="9576222" y="17228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4A93066F-B7AD-49BC-9B88-45DF71E7EF08}"/>
              </a:ext>
            </a:extLst>
          </p:cNvPr>
          <p:cNvSpPr/>
          <p:nvPr/>
        </p:nvSpPr>
        <p:spPr>
          <a:xfrm>
            <a:off x="8292888" y="10382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F4D2ACF7-5E76-4536-ABF5-5293C8F3AB44}"/>
              </a:ext>
            </a:extLst>
          </p:cNvPr>
          <p:cNvSpPr/>
          <p:nvPr/>
        </p:nvSpPr>
        <p:spPr>
          <a:xfrm flipV="1">
            <a:off x="8290771" y="25810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a:extLst>
              <a:ext uri="{FF2B5EF4-FFF2-40B4-BE49-F238E27FC236}">
                <a16:creationId xmlns:a16="http://schemas.microsoft.com/office/drawing/2014/main" id="{24F2FCE3-1576-449B-A343-A3589BE68B99}"/>
              </a:ext>
            </a:extLst>
          </p:cNvPr>
          <p:cNvSpPr/>
          <p:nvPr/>
        </p:nvSpPr>
        <p:spPr>
          <a:xfrm rot="1341925">
            <a:off x="8497650" y="1612411"/>
            <a:ext cx="63500" cy="8763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85270C4D-108D-427F-9696-C57BF3465578}"/>
              </a:ext>
            </a:extLst>
          </p:cNvPr>
          <p:cNvGrpSpPr/>
          <p:nvPr/>
        </p:nvGrpSpPr>
        <p:grpSpPr>
          <a:xfrm>
            <a:off x="4999047" y="1299635"/>
            <a:ext cx="1492369" cy="1622609"/>
            <a:chOff x="8356600" y="1190680"/>
            <a:chExt cx="1966382" cy="2137989"/>
          </a:xfrm>
        </p:grpSpPr>
        <p:sp>
          <p:nvSpPr>
            <p:cNvPr id="82" name="Oval 81">
              <a:extLst>
                <a:ext uri="{FF2B5EF4-FFF2-40B4-BE49-F238E27FC236}">
                  <a16:creationId xmlns:a16="http://schemas.microsoft.com/office/drawing/2014/main" id="{B6B25AE4-C01E-43C4-BBAC-C15527EA8DC9}"/>
                </a:ext>
              </a:extLst>
            </p:cNvPr>
            <p:cNvSpPr/>
            <p:nvPr/>
          </p:nvSpPr>
          <p:spPr>
            <a:xfrm>
              <a:off x="8365067" y="16829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F373EB1-3F01-48B0-8252-7348DB4678DF}"/>
                </a:ext>
              </a:extLst>
            </p:cNvPr>
            <p:cNvSpPr/>
            <p:nvPr/>
          </p:nvSpPr>
          <p:spPr>
            <a:xfrm>
              <a:off x="8356600" y="25973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CEE5484-C2DB-4E9E-9E5B-E9DA87310D9D}"/>
                </a:ext>
              </a:extLst>
            </p:cNvPr>
            <p:cNvSpPr/>
            <p:nvPr/>
          </p:nvSpPr>
          <p:spPr>
            <a:xfrm>
              <a:off x="9408582" y="1797289"/>
              <a:ext cx="914400" cy="9144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8F24D75-DBBA-4AA8-BFF9-2D7E144DDE49}"/>
                </a:ext>
              </a:extLst>
            </p:cNvPr>
            <p:cNvSpPr/>
            <p:nvPr/>
          </p:nvSpPr>
          <p:spPr>
            <a:xfrm>
              <a:off x="9728620" y="2423344"/>
              <a:ext cx="274320" cy="8913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F44B0AC-4C38-4E7A-9508-A79EA8EDA28C}"/>
                </a:ext>
              </a:extLst>
            </p:cNvPr>
            <p:cNvSpPr/>
            <p:nvPr/>
          </p:nvSpPr>
          <p:spPr>
            <a:xfrm rot="5400000">
              <a:off x="9728621" y="18752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AEC109C-3C9D-4606-B9AB-B841284E6DC9}"/>
                </a:ext>
              </a:extLst>
            </p:cNvPr>
            <p:cNvSpPr/>
            <p:nvPr/>
          </p:nvSpPr>
          <p:spPr>
            <a:xfrm>
              <a:off x="8445288" y="11906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0BE30A7E-90C0-457E-ADFA-64CAAC3E0DB9}"/>
                </a:ext>
              </a:extLst>
            </p:cNvPr>
            <p:cNvSpPr/>
            <p:nvPr/>
          </p:nvSpPr>
          <p:spPr>
            <a:xfrm flipV="1">
              <a:off x="8443171" y="27334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Rectangle 88">
              <a:extLst>
                <a:ext uri="{FF2B5EF4-FFF2-40B4-BE49-F238E27FC236}">
                  <a16:creationId xmlns:a16="http://schemas.microsoft.com/office/drawing/2014/main" id="{A2C7BA6D-C7AC-4C01-AFF5-DF1F926A105D}"/>
                </a:ext>
              </a:extLst>
            </p:cNvPr>
            <p:cNvSpPr/>
            <p:nvPr/>
          </p:nvSpPr>
          <p:spPr>
            <a:xfrm rot="1341925">
              <a:off x="8650050" y="1764811"/>
              <a:ext cx="63500" cy="8763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Oval 104">
            <a:extLst>
              <a:ext uri="{FF2B5EF4-FFF2-40B4-BE49-F238E27FC236}">
                <a16:creationId xmlns:a16="http://schemas.microsoft.com/office/drawing/2014/main" id="{0F8C2719-BE73-4344-8955-41A1E64A5469}"/>
              </a:ext>
            </a:extLst>
          </p:cNvPr>
          <p:cNvSpPr/>
          <p:nvPr/>
        </p:nvSpPr>
        <p:spPr>
          <a:xfrm>
            <a:off x="7978775" y="375126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5D4F9169-B954-424F-BD72-D53071AE2505}"/>
              </a:ext>
            </a:extLst>
          </p:cNvPr>
          <p:cNvGrpSpPr/>
          <p:nvPr/>
        </p:nvGrpSpPr>
        <p:grpSpPr>
          <a:xfrm>
            <a:off x="6328621" y="3452254"/>
            <a:ext cx="1371600" cy="1371600"/>
            <a:chOff x="6328621" y="3452254"/>
            <a:chExt cx="1371600" cy="1371600"/>
          </a:xfrm>
        </p:grpSpPr>
        <p:sp>
          <p:nvSpPr>
            <p:cNvPr id="92" name="Oval 91">
              <a:extLst>
                <a:ext uri="{FF2B5EF4-FFF2-40B4-BE49-F238E27FC236}">
                  <a16:creationId xmlns:a16="http://schemas.microsoft.com/office/drawing/2014/main" id="{0935434C-223F-4164-9A0E-D5155AAB9C89}"/>
                </a:ext>
              </a:extLst>
            </p:cNvPr>
            <p:cNvSpPr>
              <a:spLocks noChangeAspect="1"/>
            </p:cNvSpPr>
            <p:nvPr/>
          </p:nvSpPr>
          <p:spPr>
            <a:xfrm>
              <a:off x="6328621" y="3452254"/>
              <a:ext cx="1371600" cy="13716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Oval 92">
              <a:extLst>
                <a:ext uri="{FF2B5EF4-FFF2-40B4-BE49-F238E27FC236}">
                  <a16:creationId xmlns:a16="http://schemas.microsoft.com/office/drawing/2014/main" id="{1AE2C046-2DB2-458F-AEE4-1E389DA57604}"/>
                </a:ext>
              </a:extLst>
            </p:cNvPr>
            <p:cNvSpPr>
              <a:spLocks noChangeAspect="1"/>
            </p:cNvSpPr>
            <p:nvPr/>
          </p:nvSpPr>
          <p:spPr>
            <a:xfrm>
              <a:off x="6500071" y="3623704"/>
              <a:ext cx="1028700" cy="10287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 name="Oval 93">
              <a:extLst>
                <a:ext uri="{FF2B5EF4-FFF2-40B4-BE49-F238E27FC236}">
                  <a16:creationId xmlns:a16="http://schemas.microsoft.com/office/drawing/2014/main" id="{983C13B8-72F4-474B-AEA1-835740A81481}"/>
                </a:ext>
              </a:extLst>
            </p:cNvPr>
            <p:cNvSpPr>
              <a:spLocks noChangeAspect="1"/>
            </p:cNvSpPr>
            <p:nvPr/>
          </p:nvSpPr>
          <p:spPr>
            <a:xfrm>
              <a:off x="6671521" y="3795154"/>
              <a:ext cx="685800" cy="6858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 name="Oval 94">
              <a:extLst>
                <a:ext uri="{FF2B5EF4-FFF2-40B4-BE49-F238E27FC236}">
                  <a16:creationId xmlns:a16="http://schemas.microsoft.com/office/drawing/2014/main" id="{DABD9685-7440-47FA-BDE3-014A1D7640FA}"/>
                </a:ext>
              </a:extLst>
            </p:cNvPr>
            <p:cNvSpPr>
              <a:spLocks noChangeAspect="1"/>
            </p:cNvSpPr>
            <p:nvPr/>
          </p:nvSpPr>
          <p:spPr>
            <a:xfrm>
              <a:off x="6842971" y="3966604"/>
              <a:ext cx="342900" cy="3429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00" name="Straight Connector 99">
              <a:extLst>
                <a:ext uri="{FF2B5EF4-FFF2-40B4-BE49-F238E27FC236}">
                  <a16:creationId xmlns:a16="http://schemas.microsoft.com/office/drawing/2014/main" id="{AC95FF6A-F90F-4127-813F-42BBC29E692E}"/>
                </a:ext>
              </a:extLst>
            </p:cNvPr>
            <p:cNvCxnSpPr>
              <a:cxnSpLocks/>
              <a:stCxn id="102" idx="3"/>
              <a:endCxn id="92" idx="7"/>
            </p:cNvCxnSpPr>
            <p:nvPr/>
          </p:nvCxnSpPr>
          <p:spPr>
            <a:xfrm flipV="1">
              <a:off x="7001778" y="3653120"/>
              <a:ext cx="497577" cy="50109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02" name="Oval 101">
              <a:extLst>
                <a:ext uri="{FF2B5EF4-FFF2-40B4-BE49-F238E27FC236}">
                  <a16:creationId xmlns:a16="http://schemas.microsoft.com/office/drawing/2014/main" id="{D64D168C-3A44-4781-B51E-C4A1F5CAF507}"/>
                </a:ext>
              </a:extLst>
            </p:cNvPr>
            <p:cNvSpPr/>
            <p:nvPr/>
          </p:nvSpPr>
          <p:spPr>
            <a:xfrm>
              <a:off x="6995083" y="41151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691DE64-49AC-4B9B-AFB1-03F09774622D}"/>
                </a:ext>
              </a:extLst>
            </p:cNvPr>
            <p:cNvSpPr/>
            <p:nvPr/>
          </p:nvSpPr>
          <p:spPr>
            <a:xfrm>
              <a:off x="7040802" y="367841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4C321692-DC2D-4A44-B8D5-EF2748581051}"/>
                </a:ext>
              </a:extLst>
            </p:cNvPr>
            <p:cNvSpPr/>
            <p:nvPr/>
          </p:nvSpPr>
          <p:spPr>
            <a:xfrm>
              <a:off x="6784609" y="394374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84948C29-2E77-44B4-9D97-670891538971}"/>
                </a:ext>
              </a:extLst>
            </p:cNvPr>
            <p:cNvSpPr/>
            <p:nvPr/>
          </p:nvSpPr>
          <p:spPr>
            <a:xfrm>
              <a:off x="6524625" y="370554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E277182-BEB7-444D-A90B-B6CBB19C6C7A}"/>
                </a:ext>
              </a:extLst>
            </p:cNvPr>
            <p:cNvSpPr/>
            <p:nvPr/>
          </p:nvSpPr>
          <p:spPr>
            <a:xfrm>
              <a:off x="7227706" y="445517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55A3815D-EEA6-41B1-B1B8-3F2C495400A8}"/>
                </a:ext>
              </a:extLst>
            </p:cNvPr>
            <p:cNvSpPr/>
            <p:nvPr/>
          </p:nvSpPr>
          <p:spPr>
            <a:xfrm>
              <a:off x="7405478" y="406534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45766CF8-3535-4847-BC14-5FE85E357C67}"/>
                </a:ext>
              </a:extLst>
            </p:cNvPr>
            <p:cNvSpPr/>
            <p:nvPr/>
          </p:nvSpPr>
          <p:spPr>
            <a:xfrm>
              <a:off x="6671521" y="461957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001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E3A4-FEFF-4CEB-B831-65732BD55DE5}"/>
              </a:ext>
            </a:extLst>
          </p:cNvPr>
          <p:cNvSpPr>
            <a:spLocks noGrp="1"/>
          </p:cNvSpPr>
          <p:nvPr>
            <p:ph type="title"/>
          </p:nvPr>
        </p:nvSpPr>
        <p:spPr/>
        <p:txBody>
          <a:bodyPr/>
          <a:lstStyle/>
          <a:p>
            <a:pPr algn="ctr"/>
            <a:r>
              <a:rPr lang="en-US">
                <a:solidFill>
                  <a:schemeClr val="tx1"/>
                </a:solidFill>
                <a:latin typeface="Helvetica" panose="020B0604020202020204" pitchFamily="34" charset="0"/>
                <a:cs typeface="Helvetica" panose="020B0604020202020204" pitchFamily="34" charset="0"/>
              </a:rPr>
              <a:t>Sponsor and Advisor</a:t>
            </a:r>
          </a:p>
        </p:txBody>
      </p:sp>
      <p:sp>
        <p:nvSpPr>
          <p:cNvPr id="3" name="Content Placeholder 2">
            <a:extLst>
              <a:ext uri="{FF2B5EF4-FFF2-40B4-BE49-F238E27FC236}">
                <a16:creationId xmlns:a16="http://schemas.microsoft.com/office/drawing/2014/main" id="{30CA80F6-E3BE-419A-88EC-B802C07E7CCB}"/>
              </a:ext>
            </a:extLst>
          </p:cNvPr>
          <p:cNvSpPr>
            <a:spLocks noGrp="1"/>
          </p:cNvSpPr>
          <p:nvPr>
            <p:ph sz="quarter" idx="11"/>
          </p:nvPr>
        </p:nvSpPr>
        <p:spPr/>
        <p:txBody>
          <a:bodyPr/>
          <a:lstStyle/>
          <a:p>
            <a:r>
              <a:rPr lang="en-US"/>
              <a:t>Noah Moffeit</a:t>
            </a:r>
          </a:p>
        </p:txBody>
      </p:sp>
      <p:grpSp>
        <p:nvGrpSpPr>
          <p:cNvPr id="24" name="Group 23">
            <a:extLst>
              <a:ext uri="{FF2B5EF4-FFF2-40B4-BE49-F238E27FC236}">
                <a16:creationId xmlns:a16="http://schemas.microsoft.com/office/drawing/2014/main" id="{16F7CCF7-C50F-499A-A2AE-989C5D2B25EE}"/>
              </a:ext>
            </a:extLst>
          </p:cNvPr>
          <p:cNvGrpSpPr/>
          <p:nvPr/>
        </p:nvGrpSpPr>
        <p:grpSpPr>
          <a:xfrm>
            <a:off x="2096634" y="1468208"/>
            <a:ext cx="2468880" cy="4019448"/>
            <a:chOff x="2096633" y="1784904"/>
            <a:chExt cx="2468880" cy="4019448"/>
          </a:xfrm>
        </p:grpSpPr>
        <p:pic>
          <p:nvPicPr>
            <p:cNvPr id="6" name="Picture 5">
              <a:extLst>
                <a:ext uri="{FF2B5EF4-FFF2-40B4-BE49-F238E27FC236}">
                  <a16:creationId xmlns:a16="http://schemas.microsoft.com/office/drawing/2014/main" id="{BA85C562-CAAC-49C4-BD45-83C0702259EA}"/>
                </a:ext>
              </a:extLst>
            </p:cNvPr>
            <p:cNvPicPr>
              <a:picLocks noChangeAspect="1"/>
            </p:cNvPicPr>
            <p:nvPr/>
          </p:nvPicPr>
          <p:blipFill>
            <a:blip r:embed="rId3"/>
            <a:stretch>
              <a:fillRect/>
            </a:stretch>
          </p:blipFill>
          <p:spPr>
            <a:xfrm>
              <a:off x="2096633" y="1784904"/>
              <a:ext cx="2468880" cy="3291840"/>
            </a:xfrm>
            <a:prstGeom prst="roundRect">
              <a:avLst/>
            </a:prstGeom>
            <a:ln w="28575">
              <a:solidFill>
                <a:schemeClr val="accent5"/>
              </a:solidFill>
            </a:ln>
          </p:spPr>
        </p:pic>
        <p:sp>
          <p:nvSpPr>
            <p:cNvPr id="16" name="Rectangle: Rounded Corners 15">
              <a:extLst>
                <a:ext uri="{FF2B5EF4-FFF2-40B4-BE49-F238E27FC236}">
                  <a16:creationId xmlns:a16="http://schemas.microsoft.com/office/drawing/2014/main" id="{02EA331F-23BD-4DFA-A407-42869D0647F4}"/>
                </a:ext>
              </a:extLst>
            </p:cNvPr>
            <p:cNvSpPr/>
            <p:nvPr/>
          </p:nvSpPr>
          <p:spPr>
            <a:xfrm>
              <a:off x="2096633" y="5170960"/>
              <a:ext cx="2468880" cy="633392"/>
            </a:xfrm>
            <a:prstGeom prst="roundRect">
              <a:avLst/>
            </a:prstGeom>
            <a:solidFill>
              <a:schemeClr val="accent6"/>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Helvetica" panose="020B0604020202020204" pitchFamily="34" charset="0"/>
                  <a:cs typeface="Helvetica" panose="020B0604020202020204" pitchFamily="34" charset="0"/>
                </a:rPr>
                <a:t>Dr. Rajan Kumar</a:t>
              </a:r>
            </a:p>
          </p:txBody>
        </p:sp>
      </p:grpSp>
      <p:sp>
        <p:nvSpPr>
          <p:cNvPr id="17" name="Rectangle: Rounded Corners 16">
            <a:extLst>
              <a:ext uri="{FF2B5EF4-FFF2-40B4-BE49-F238E27FC236}">
                <a16:creationId xmlns:a16="http://schemas.microsoft.com/office/drawing/2014/main" id="{CBEF4D19-362D-477E-BA88-D777B131628A}"/>
              </a:ext>
            </a:extLst>
          </p:cNvPr>
          <p:cNvSpPr/>
          <p:nvPr/>
        </p:nvSpPr>
        <p:spPr>
          <a:xfrm>
            <a:off x="7626486" y="4854264"/>
            <a:ext cx="2468880" cy="633392"/>
          </a:xfrm>
          <a:prstGeom prst="roundRect">
            <a:avLst/>
          </a:prstGeom>
          <a:solidFill>
            <a:schemeClr val="accent6"/>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Helvetica" panose="020B0604020202020204" pitchFamily="34" charset="0"/>
                <a:cs typeface="Helvetica" panose="020B0604020202020204" pitchFamily="34" charset="0"/>
              </a:rPr>
              <a:t>Dr. Jonas Gustavsson</a:t>
            </a:r>
          </a:p>
        </p:txBody>
      </p:sp>
      <p:pic>
        <p:nvPicPr>
          <p:cNvPr id="25" name="Picture 24">
            <a:extLst>
              <a:ext uri="{FF2B5EF4-FFF2-40B4-BE49-F238E27FC236}">
                <a16:creationId xmlns:a16="http://schemas.microsoft.com/office/drawing/2014/main" id="{80DEA594-0CB0-44DD-9C28-7F065ABA6232}"/>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857687" y="2933637"/>
            <a:ext cx="2476626" cy="717406"/>
          </a:xfrm>
          <a:prstGeom prst="rect">
            <a:avLst/>
          </a:prstGeom>
          <a:noFill/>
          <a:effectLst/>
        </p:spPr>
      </p:pic>
      <p:sp>
        <p:nvSpPr>
          <p:cNvPr id="4" name="Slide Number Placeholder 3">
            <a:extLst>
              <a:ext uri="{FF2B5EF4-FFF2-40B4-BE49-F238E27FC236}">
                <a16:creationId xmlns:a16="http://schemas.microsoft.com/office/drawing/2014/main" id="{E983633D-92E6-4B2D-8A16-D36452DFB5C7}"/>
              </a:ext>
            </a:extLst>
          </p:cNvPr>
          <p:cNvSpPr>
            <a:spLocks noGrp="1"/>
          </p:cNvSpPr>
          <p:nvPr>
            <p:ph type="sldNum" sz="quarter" idx="4"/>
          </p:nvPr>
        </p:nvSpPr>
        <p:spPr/>
        <p:txBody>
          <a:bodyPr/>
          <a:lstStyle/>
          <a:p>
            <a:fld id="{1504101C-439A-4B4A-8615-B63CB065D830}" type="slidenum">
              <a:rPr lang="en-US" smtClean="0"/>
              <a:t>3</a:t>
            </a:fld>
            <a:endParaRPr lang="en-US"/>
          </a:p>
        </p:txBody>
      </p:sp>
      <p:pic>
        <p:nvPicPr>
          <p:cNvPr id="8" name="Picture 7" descr="A person wearing glasses&#10;&#10;Description automatically generated with low confidence">
            <a:extLst>
              <a:ext uri="{FF2B5EF4-FFF2-40B4-BE49-F238E27FC236}">
                <a16:creationId xmlns:a16="http://schemas.microsoft.com/office/drawing/2014/main" id="{7191C6CD-4D11-4918-B97C-26515EBC16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6486" y="1427060"/>
            <a:ext cx="2468880" cy="3332988"/>
          </a:xfrm>
          <a:prstGeom prst="roundRect">
            <a:avLst/>
          </a:prstGeom>
          <a:ln w="28575">
            <a:solidFill>
              <a:schemeClr val="accent5"/>
            </a:solidFill>
          </a:ln>
        </p:spPr>
      </p:pic>
    </p:spTree>
    <p:extLst>
      <p:ext uri="{BB962C8B-B14F-4D97-AF65-F5344CB8AC3E}">
        <p14:creationId xmlns:p14="http://schemas.microsoft.com/office/powerpoint/2010/main" val="4200833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D6EA-07B9-4362-9806-5D2F21261DBE}"/>
              </a:ext>
            </a:extLst>
          </p:cNvPr>
          <p:cNvSpPr>
            <a:spLocks noGrp="1"/>
          </p:cNvSpPr>
          <p:nvPr>
            <p:ph type="title"/>
          </p:nvPr>
        </p:nvSpPr>
        <p:spPr/>
        <p:txBody>
          <a:bodyPr/>
          <a:lstStyle/>
          <a:p>
            <a:pPr algn="ctr"/>
            <a:r>
              <a:rPr lang="en-US">
                <a:solidFill>
                  <a:schemeClr val="tx1"/>
                </a:solidFill>
              </a:rPr>
              <a:t>Project Objective</a:t>
            </a:r>
          </a:p>
        </p:txBody>
      </p:sp>
      <p:sp>
        <p:nvSpPr>
          <p:cNvPr id="4" name="Content Placeholder 3">
            <a:extLst>
              <a:ext uri="{FF2B5EF4-FFF2-40B4-BE49-F238E27FC236}">
                <a16:creationId xmlns:a16="http://schemas.microsoft.com/office/drawing/2014/main" id="{16A4849F-BBF8-4AA3-A368-2931C0C231A2}"/>
              </a:ext>
            </a:extLst>
          </p:cNvPr>
          <p:cNvSpPr>
            <a:spLocks noGrp="1"/>
          </p:cNvSpPr>
          <p:nvPr>
            <p:ph sz="quarter" idx="11"/>
          </p:nvPr>
        </p:nvSpPr>
        <p:spPr/>
        <p:txBody>
          <a:bodyPr/>
          <a:lstStyle/>
          <a:p>
            <a:r>
              <a:rPr lang="en-US"/>
              <a:t>Noah Moffeit</a:t>
            </a:r>
          </a:p>
        </p:txBody>
      </p:sp>
      <p:sp>
        <p:nvSpPr>
          <p:cNvPr id="5" name="Rectangle: Rounded Corners 4">
            <a:extLst>
              <a:ext uri="{FF2B5EF4-FFF2-40B4-BE49-F238E27FC236}">
                <a16:creationId xmlns:a16="http://schemas.microsoft.com/office/drawing/2014/main" id="{D38D45BB-05AE-42FD-B0A3-B83FBB01F484}"/>
              </a:ext>
            </a:extLst>
          </p:cNvPr>
          <p:cNvSpPr/>
          <p:nvPr/>
        </p:nvSpPr>
        <p:spPr>
          <a:xfrm>
            <a:off x="519553" y="1861605"/>
            <a:ext cx="5639535" cy="1918547"/>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Helvetica" pitchFamily="2" charset="0"/>
              </a:rPr>
              <a:t>Design and develop a smart projectile technologies that can sense and adapt to harsh conditions.</a:t>
            </a:r>
            <a:endParaRPr lang="en-US"/>
          </a:p>
        </p:txBody>
      </p:sp>
      <p:sp>
        <p:nvSpPr>
          <p:cNvPr id="3" name="Slide Number Placeholder 2">
            <a:extLst>
              <a:ext uri="{FF2B5EF4-FFF2-40B4-BE49-F238E27FC236}">
                <a16:creationId xmlns:a16="http://schemas.microsoft.com/office/drawing/2014/main" id="{B9519DA3-120E-47CD-8875-F02118F3DA58}"/>
              </a:ext>
            </a:extLst>
          </p:cNvPr>
          <p:cNvSpPr>
            <a:spLocks noGrp="1"/>
          </p:cNvSpPr>
          <p:nvPr>
            <p:ph type="sldNum" sz="quarter" idx="4"/>
          </p:nvPr>
        </p:nvSpPr>
        <p:spPr/>
        <p:txBody>
          <a:bodyPr/>
          <a:lstStyle/>
          <a:p>
            <a:fld id="{1504101C-439A-4B4A-8615-B63CB065D830}" type="slidenum">
              <a:rPr lang="en-US" smtClean="0"/>
              <a:t>4</a:t>
            </a:fld>
            <a:endParaRPr lang="en-US"/>
          </a:p>
        </p:txBody>
      </p:sp>
      <p:grpSp>
        <p:nvGrpSpPr>
          <p:cNvPr id="6" name="Group 5">
            <a:extLst>
              <a:ext uri="{FF2B5EF4-FFF2-40B4-BE49-F238E27FC236}">
                <a16:creationId xmlns:a16="http://schemas.microsoft.com/office/drawing/2014/main" id="{6B38BA62-E69B-4280-8F91-35C8838B5950}"/>
              </a:ext>
            </a:extLst>
          </p:cNvPr>
          <p:cNvGrpSpPr/>
          <p:nvPr/>
        </p:nvGrpSpPr>
        <p:grpSpPr>
          <a:xfrm rot="20189211">
            <a:off x="3393381" y="3231142"/>
            <a:ext cx="8413850" cy="1434241"/>
            <a:chOff x="1943087" y="2220585"/>
            <a:chExt cx="8413850" cy="1434241"/>
          </a:xfrm>
        </p:grpSpPr>
        <p:grpSp>
          <p:nvGrpSpPr>
            <p:cNvPr id="7" name="Group 6">
              <a:extLst>
                <a:ext uri="{FF2B5EF4-FFF2-40B4-BE49-F238E27FC236}">
                  <a16:creationId xmlns:a16="http://schemas.microsoft.com/office/drawing/2014/main" id="{C8DEBF59-21A5-4431-A0A0-0904CE620739}"/>
                </a:ext>
              </a:extLst>
            </p:cNvPr>
            <p:cNvGrpSpPr/>
            <p:nvPr/>
          </p:nvGrpSpPr>
          <p:grpSpPr>
            <a:xfrm>
              <a:off x="1943087" y="2220585"/>
              <a:ext cx="8413850" cy="1434241"/>
              <a:chOff x="692940" y="1911502"/>
              <a:chExt cx="10446223" cy="2410281"/>
            </a:xfrm>
            <a:solidFill>
              <a:schemeClr val="bg2">
                <a:lumMod val="90000"/>
              </a:schemeClr>
            </a:solidFill>
          </p:grpSpPr>
          <p:sp>
            <p:nvSpPr>
              <p:cNvPr id="38" name="Freeform: Shape 37">
                <a:extLst>
                  <a:ext uri="{FF2B5EF4-FFF2-40B4-BE49-F238E27FC236}">
                    <a16:creationId xmlns:a16="http://schemas.microsoft.com/office/drawing/2014/main" id="{F07F0DF8-9291-489B-8793-8CE82093A531}"/>
                  </a:ext>
                </a:extLst>
              </p:cNvPr>
              <p:cNvSpPr/>
              <p:nvPr/>
            </p:nvSpPr>
            <p:spPr>
              <a:xfrm>
                <a:off x="2931426" y="2173262"/>
                <a:ext cx="8207737" cy="1886764"/>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5AD68F-312B-455F-92D7-B2C824E71F29}"/>
                  </a:ext>
                </a:extLst>
              </p:cNvPr>
              <p:cNvSpPr/>
              <p:nvPr/>
            </p:nvSpPr>
            <p:spPr>
              <a:xfrm>
                <a:off x="692940" y="2173265"/>
                <a:ext cx="2630990" cy="1886763"/>
              </a:xfrm>
              <a:custGeom>
                <a:avLst/>
                <a:gdLst>
                  <a:gd name="connsiteX0" fmla="*/ 2796350 w 3272903"/>
                  <a:gd name="connsiteY0" fmla="*/ 0 h 2347098"/>
                  <a:gd name="connsiteX1" fmla="*/ 2796350 w 3272903"/>
                  <a:gd name="connsiteY1" fmla="*/ 571 h 2347098"/>
                  <a:gd name="connsiteX2" fmla="*/ 2800894 w 3272903"/>
                  <a:gd name="connsiteY2" fmla="*/ 0 h 2347098"/>
                  <a:gd name="connsiteX3" fmla="*/ 3272903 w 3272903"/>
                  <a:gd name="connsiteY3" fmla="*/ 1173549 h 2347098"/>
                  <a:gd name="connsiteX4" fmla="*/ 2800894 w 3272903"/>
                  <a:gd name="connsiteY4" fmla="*/ 2347098 h 2347098"/>
                  <a:gd name="connsiteX5" fmla="*/ 2796350 w 3272903"/>
                  <a:gd name="connsiteY5" fmla="*/ 2346528 h 2347098"/>
                  <a:gd name="connsiteX6" fmla="*/ 2796350 w 3272903"/>
                  <a:gd name="connsiteY6" fmla="*/ 2347098 h 2347098"/>
                  <a:gd name="connsiteX7" fmla="*/ 2794412 w 3272903"/>
                  <a:gd name="connsiteY7" fmla="*/ 2346284 h 2347098"/>
                  <a:gd name="connsiteX8" fmla="*/ 2752634 w 3272903"/>
                  <a:gd name="connsiteY8" fmla="*/ 2341039 h 2347098"/>
                  <a:gd name="connsiteX9" fmla="*/ 2660533 w 3272903"/>
                  <a:gd name="connsiteY9" fmla="*/ 2294338 h 2347098"/>
                  <a:gd name="connsiteX10" fmla="*/ 2651889 w 3272903"/>
                  <a:gd name="connsiteY10" fmla="*/ 2286472 h 2347098"/>
                  <a:gd name="connsiteX11" fmla="*/ 0 w 3272903"/>
                  <a:gd name="connsiteY11" fmla="*/ 1173549 h 2347098"/>
                  <a:gd name="connsiteX12" fmla="*/ 2651891 w 3272903"/>
                  <a:gd name="connsiteY12" fmla="*/ 60625 h 2347098"/>
                  <a:gd name="connsiteX13" fmla="*/ 2660533 w 3272903"/>
                  <a:gd name="connsiteY13" fmla="*/ 52761 h 2347098"/>
                  <a:gd name="connsiteX14" fmla="*/ 2752634 w 3272903"/>
                  <a:gd name="connsiteY14" fmla="*/ 6059 h 2347098"/>
                  <a:gd name="connsiteX15" fmla="*/ 2794408 w 3272903"/>
                  <a:gd name="connsiteY15" fmla="*/ 814 h 23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2903" h="2347098">
                    <a:moveTo>
                      <a:pt x="2796350" y="0"/>
                    </a:moveTo>
                    <a:lnTo>
                      <a:pt x="2796350" y="571"/>
                    </a:lnTo>
                    <a:lnTo>
                      <a:pt x="2800894" y="0"/>
                    </a:lnTo>
                    <a:cubicBezTo>
                      <a:pt x="3061577" y="0"/>
                      <a:pt x="3272903" y="525416"/>
                      <a:pt x="3272903" y="1173549"/>
                    </a:cubicBezTo>
                    <a:cubicBezTo>
                      <a:pt x="3272903" y="1821682"/>
                      <a:pt x="3061577" y="2347098"/>
                      <a:pt x="2800894" y="2347098"/>
                    </a:cubicBezTo>
                    <a:lnTo>
                      <a:pt x="2796350" y="2346528"/>
                    </a:lnTo>
                    <a:lnTo>
                      <a:pt x="2796350" y="2347098"/>
                    </a:lnTo>
                    <a:lnTo>
                      <a:pt x="2794412" y="2346284"/>
                    </a:lnTo>
                    <a:lnTo>
                      <a:pt x="2752634" y="2341039"/>
                    </a:lnTo>
                    <a:cubicBezTo>
                      <a:pt x="2720899" y="2333026"/>
                      <a:pt x="2690093" y="2317197"/>
                      <a:pt x="2660533" y="2294338"/>
                    </a:cubicBezTo>
                    <a:lnTo>
                      <a:pt x="2651889" y="2286472"/>
                    </a:lnTo>
                    <a:lnTo>
                      <a:pt x="0" y="1173549"/>
                    </a:lnTo>
                    <a:lnTo>
                      <a:pt x="2651891" y="60625"/>
                    </a:lnTo>
                    <a:lnTo>
                      <a:pt x="2660533" y="52761"/>
                    </a:lnTo>
                    <a:cubicBezTo>
                      <a:pt x="2690093" y="29901"/>
                      <a:pt x="2720899" y="14072"/>
                      <a:pt x="2752634" y="6059"/>
                    </a:cubicBezTo>
                    <a:lnTo>
                      <a:pt x="2794408" y="81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u="sng"/>
              </a:p>
            </p:txBody>
          </p:sp>
          <p:sp>
            <p:nvSpPr>
              <p:cNvPr id="40" name="Freeform: Shape 39">
                <a:extLst>
                  <a:ext uri="{FF2B5EF4-FFF2-40B4-BE49-F238E27FC236}">
                    <a16:creationId xmlns:a16="http://schemas.microsoft.com/office/drawing/2014/main" id="{3D041A94-474E-4E56-AC66-BF9E90709179}"/>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E537CA16-B45F-4363-92F3-61C12163C4AC}"/>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B286944-8C30-4B30-A622-C95A19E75D96}"/>
                </a:ext>
              </a:extLst>
            </p:cNvPr>
            <p:cNvGrpSpPr/>
            <p:nvPr/>
          </p:nvGrpSpPr>
          <p:grpSpPr>
            <a:xfrm>
              <a:off x="5308860" y="2596777"/>
              <a:ext cx="2964466" cy="723900"/>
              <a:chOff x="5308860" y="2596777"/>
              <a:chExt cx="2964466" cy="723900"/>
            </a:xfrm>
          </p:grpSpPr>
          <p:sp>
            <p:nvSpPr>
              <p:cNvPr id="9" name="Content Placeholder 31" descr="Brain with solid fill">
                <a:extLst>
                  <a:ext uri="{FF2B5EF4-FFF2-40B4-BE49-F238E27FC236}">
                    <a16:creationId xmlns:a16="http://schemas.microsoft.com/office/drawing/2014/main" id="{7184348E-7C8D-4CC4-A960-78FEA3B06311}"/>
                  </a:ext>
                </a:extLst>
              </p:cNvPr>
              <p:cNvSpPr/>
              <p:nvPr/>
            </p:nvSpPr>
            <p:spPr>
              <a:xfrm>
                <a:off x="5308860" y="2685328"/>
                <a:ext cx="640737" cy="545809"/>
              </a:xfrm>
              <a:custGeom>
                <a:avLst/>
                <a:gdLst>
                  <a:gd name="connsiteX0" fmla="*/ 624352 w 640737"/>
                  <a:gd name="connsiteY0" fmla="*/ 330284 h 545809"/>
                  <a:gd name="connsiteX1" fmla="*/ 620346 w 640737"/>
                  <a:gd name="connsiteY1" fmla="*/ 218916 h 545809"/>
                  <a:gd name="connsiteX2" fmla="*/ 625154 w 640737"/>
                  <a:gd name="connsiteY2" fmla="*/ 190072 h 545809"/>
                  <a:gd name="connsiteX3" fmla="*/ 548237 w 640737"/>
                  <a:gd name="connsiteY3" fmla="*/ 97132 h 545809"/>
                  <a:gd name="connsiteX4" fmla="*/ 456899 w 640737"/>
                  <a:gd name="connsiteY4" fmla="*/ 32234 h 545809"/>
                  <a:gd name="connsiteX5" fmla="*/ 434465 w 640737"/>
                  <a:gd name="connsiteY5" fmla="*/ 34638 h 545809"/>
                  <a:gd name="connsiteX6" fmla="*/ 367164 w 640737"/>
                  <a:gd name="connsiteY6" fmla="*/ 186 h 545809"/>
                  <a:gd name="connsiteX7" fmla="*/ 295856 w 640737"/>
                  <a:gd name="connsiteY7" fmla="*/ 25023 h 545809"/>
                  <a:gd name="connsiteX8" fmla="*/ 211729 w 640737"/>
                  <a:gd name="connsiteY8" fmla="*/ 12204 h 545809"/>
                  <a:gd name="connsiteX9" fmla="*/ 150036 w 640737"/>
                  <a:gd name="connsiteY9" fmla="*/ 71493 h 545809"/>
                  <a:gd name="connsiteX10" fmla="*/ 144427 w 640737"/>
                  <a:gd name="connsiteY10" fmla="*/ 71493 h 545809"/>
                  <a:gd name="connsiteX11" fmla="*/ 48282 w 640737"/>
                  <a:gd name="connsiteY11" fmla="*/ 166036 h 545809"/>
                  <a:gd name="connsiteX12" fmla="*/ 48282 w 640737"/>
                  <a:gd name="connsiteY12" fmla="*/ 170843 h 545809"/>
                  <a:gd name="connsiteX13" fmla="*/ 209 w 640737"/>
                  <a:gd name="connsiteY13" fmla="*/ 259778 h 545809"/>
                  <a:gd name="connsiteX14" fmla="*/ 99560 w 640737"/>
                  <a:gd name="connsiteY14" fmla="*/ 347911 h 545809"/>
                  <a:gd name="connsiteX15" fmla="*/ 223747 w 640737"/>
                  <a:gd name="connsiteY15" fmla="*/ 347911 h 545809"/>
                  <a:gd name="connsiteX16" fmla="*/ 320694 w 640737"/>
                  <a:gd name="connsiteY16" fmla="*/ 443255 h 545809"/>
                  <a:gd name="connsiteX17" fmla="*/ 320694 w 640737"/>
                  <a:gd name="connsiteY17" fmla="*/ 545810 h 545809"/>
                  <a:gd name="connsiteX18" fmla="*/ 383989 w 640737"/>
                  <a:gd name="connsiteY18" fmla="*/ 545810 h 545809"/>
                  <a:gd name="connsiteX19" fmla="*/ 383989 w 640737"/>
                  <a:gd name="connsiteY19" fmla="*/ 473701 h 545809"/>
                  <a:gd name="connsiteX20" fmla="*/ 383989 w 640737"/>
                  <a:gd name="connsiteY20" fmla="*/ 463285 h 545809"/>
                  <a:gd name="connsiteX21" fmla="*/ 404019 w 640737"/>
                  <a:gd name="connsiteY21" fmla="*/ 371947 h 545809"/>
                  <a:gd name="connsiteX22" fmla="*/ 446484 w 640737"/>
                  <a:gd name="connsiteY22" fmla="*/ 335893 h 545809"/>
                  <a:gd name="connsiteX23" fmla="*/ 477731 w 640737"/>
                  <a:gd name="connsiteY23" fmla="*/ 309453 h 545809"/>
                  <a:gd name="connsiteX24" fmla="*/ 488147 w 640737"/>
                  <a:gd name="connsiteY24" fmla="*/ 290224 h 545809"/>
                  <a:gd name="connsiteX25" fmla="*/ 436068 w 640737"/>
                  <a:gd name="connsiteY25" fmla="*/ 283814 h 545809"/>
                  <a:gd name="connsiteX26" fmla="*/ 417640 w 640737"/>
                  <a:gd name="connsiteY26" fmla="*/ 270194 h 545809"/>
                  <a:gd name="connsiteX27" fmla="*/ 431261 w 640737"/>
                  <a:gd name="connsiteY27" fmla="*/ 251766 h 545809"/>
                  <a:gd name="connsiteX28" fmla="*/ 495357 w 640737"/>
                  <a:gd name="connsiteY28" fmla="*/ 258977 h 545809"/>
                  <a:gd name="connsiteX29" fmla="*/ 496159 w 640737"/>
                  <a:gd name="connsiteY29" fmla="*/ 252567 h 545809"/>
                  <a:gd name="connsiteX30" fmla="*/ 491351 w 640737"/>
                  <a:gd name="connsiteY30" fmla="*/ 214910 h 545809"/>
                  <a:gd name="connsiteX31" fmla="*/ 425652 w 640737"/>
                  <a:gd name="connsiteY31" fmla="*/ 162831 h 545809"/>
                  <a:gd name="connsiteX32" fmla="*/ 409628 w 640737"/>
                  <a:gd name="connsiteY32" fmla="*/ 158024 h 545809"/>
                  <a:gd name="connsiteX33" fmla="*/ 404821 w 640737"/>
                  <a:gd name="connsiteY33" fmla="*/ 156422 h 545809"/>
                  <a:gd name="connsiteX34" fmla="*/ 404019 w 640737"/>
                  <a:gd name="connsiteY34" fmla="*/ 156422 h 545809"/>
                  <a:gd name="connsiteX35" fmla="*/ 385592 w 640737"/>
                  <a:gd name="connsiteY35" fmla="*/ 161229 h 545809"/>
                  <a:gd name="connsiteX36" fmla="*/ 378381 w 640737"/>
                  <a:gd name="connsiteY36" fmla="*/ 162831 h 545809"/>
                  <a:gd name="connsiteX37" fmla="*/ 370369 w 640737"/>
                  <a:gd name="connsiteY37" fmla="*/ 164434 h 545809"/>
                  <a:gd name="connsiteX38" fmla="*/ 351140 w 640737"/>
                  <a:gd name="connsiteY38" fmla="*/ 222922 h 545809"/>
                  <a:gd name="connsiteX39" fmla="*/ 379182 w 640737"/>
                  <a:gd name="connsiteY39" fmla="*/ 277404 h 545809"/>
                  <a:gd name="connsiteX40" fmla="*/ 380784 w 640737"/>
                  <a:gd name="connsiteY40" fmla="*/ 299838 h 545809"/>
                  <a:gd name="connsiteX41" fmla="*/ 359953 w 640737"/>
                  <a:gd name="connsiteY41" fmla="*/ 301441 h 545809"/>
                  <a:gd name="connsiteX42" fmla="*/ 335917 w 640737"/>
                  <a:gd name="connsiteY42" fmla="*/ 271796 h 545809"/>
                  <a:gd name="connsiteX43" fmla="*/ 334314 w 640737"/>
                  <a:gd name="connsiteY43" fmla="*/ 271796 h 545809"/>
                  <a:gd name="connsiteX44" fmla="*/ 265410 w 640737"/>
                  <a:gd name="connsiteY44" fmla="*/ 250163 h 545809"/>
                  <a:gd name="connsiteX45" fmla="*/ 261404 w 640737"/>
                  <a:gd name="connsiteY45" fmla="*/ 228531 h 545809"/>
                  <a:gd name="connsiteX46" fmla="*/ 283037 w 640737"/>
                  <a:gd name="connsiteY46" fmla="*/ 223723 h 545809"/>
                  <a:gd name="connsiteX47" fmla="*/ 323097 w 640737"/>
                  <a:gd name="connsiteY47" fmla="*/ 237344 h 545809"/>
                  <a:gd name="connsiteX48" fmla="*/ 319892 w 640737"/>
                  <a:gd name="connsiteY48" fmla="*/ 224525 h 545809"/>
                  <a:gd name="connsiteX49" fmla="*/ 328706 w 640737"/>
                  <a:gd name="connsiteY49" fmla="*/ 172446 h 545809"/>
                  <a:gd name="connsiteX50" fmla="*/ 295856 w 640737"/>
                  <a:gd name="connsiteY50" fmla="*/ 174850 h 545809"/>
                  <a:gd name="connsiteX51" fmla="*/ 267013 w 640737"/>
                  <a:gd name="connsiteY51" fmla="*/ 172446 h 545809"/>
                  <a:gd name="connsiteX52" fmla="*/ 197307 w 640737"/>
                  <a:gd name="connsiteY52" fmla="*/ 216512 h 545809"/>
                  <a:gd name="connsiteX53" fmla="*/ 127602 w 640737"/>
                  <a:gd name="connsiteY53" fmla="*/ 297435 h 545809"/>
                  <a:gd name="connsiteX54" fmla="*/ 111578 w 640737"/>
                  <a:gd name="connsiteY54" fmla="*/ 313459 h 545809"/>
                  <a:gd name="connsiteX55" fmla="*/ 95553 w 640737"/>
                  <a:gd name="connsiteY55" fmla="*/ 297435 h 545809"/>
                  <a:gd name="connsiteX56" fmla="*/ 133210 w 640737"/>
                  <a:gd name="connsiteY56" fmla="*/ 219717 h 545809"/>
                  <a:gd name="connsiteX57" fmla="*/ 83535 w 640737"/>
                  <a:gd name="connsiteY57" fmla="*/ 194880 h 545809"/>
                  <a:gd name="connsiteX58" fmla="*/ 85939 w 640737"/>
                  <a:gd name="connsiteY58" fmla="*/ 172446 h 545809"/>
                  <a:gd name="connsiteX59" fmla="*/ 108373 w 640737"/>
                  <a:gd name="connsiteY59" fmla="*/ 174048 h 545809"/>
                  <a:gd name="connsiteX60" fmla="*/ 159650 w 640737"/>
                  <a:gd name="connsiteY60" fmla="*/ 188470 h 545809"/>
                  <a:gd name="connsiteX61" fmla="*/ 232560 w 640737"/>
                  <a:gd name="connsiteY61" fmla="*/ 161229 h 545809"/>
                  <a:gd name="connsiteX62" fmla="*/ 178078 w 640737"/>
                  <a:gd name="connsiteY62" fmla="*/ 111554 h 545809"/>
                  <a:gd name="connsiteX63" fmla="*/ 183687 w 640737"/>
                  <a:gd name="connsiteY63" fmla="*/ 89921 h 545809"/>
                  <a:gd name="connsiteX64" fmla="*/ 205319 w 640737"/>
                  <a:gd name="connsiteY64" fmla="*/ 95530 h 545809"/>
                  <a:gd name="connsiteX65" fmla="*/ 359152 w 640737"/>
                  <a:gd name="connsiteY65" fmla="*/ 132385 h 545809"/>
                  <a:gd name="connsiteX66" fmla="*/ 335115 w 640737"/>
                  <a:gd name="connsiteY66" fmla="*/ 70692 h 545809"/>
                  <a:gd name="connsiteX67" fmla="*/ 351941 w 640737"/>
                  <a:gd name="connsiteY67" fmla="*/ 55469 h 545809"/>
                  <a:gd name="connsiteX68" fmla="*/ 367164 w 640737"/>
                  <a:gd name="connsiteY68" fmla="*/ 72295 h 545809"/>
                  <a:gd name="connsiteX69" fmla="*/ 417640 w 640737"/>
                  <a:gd name="connsiteY69" fmla="*/ 125174 h 545809"/>
                  <a:gd name="connsiteX70" fmla="*/ 432062 w 640737"/>
                  <a:gd name="connsiteY70" fmla="*/ 129181 h 545809"/>
                  <a:gd name="connsiteX71" fmla="*/ 480134 w 640737"/>
                  <a:gd name="connsiteY71" fmla="*/ 88319 h 545809"/>
                  <a:gd name="connsiteX72" fmla="*/ 500165 w 640737"/>
                  <a:gd name="connsiteY72" fmla="*/ 100337 h 545809"/>
                  <a:gd name="connsiteX73" fmla="*/ 488147 w 640737"/>
                  <a:gd name="connsiteY73" fmla="*/ 120367 h 545809"/>
                  <a:gd name="connsiteX74" fmla="*/ 462508 w 640737"/>
                  <a:gd name="connsiteY74" fmla="*/ 141199 h 545809"/>
                  <a:gd name="connsiteX75" fmla="*/ 462508 w 640737"/>
                  <a:gd name="connsiteY75" fmla="*/ 142801 h 545809"/>
                  <a:gd name="connsiteX76" fmla="*/ 520195 w 640737"/>
                  <a:gd name="connsiteY76" fmla="*/ 202091 h 545809"/>
                  <a:gd name="connsiteX77" fmla="*/ 525002 w 640737"/>
                  <a:gd name="connsiteY77" fmla="*/ 221320 h 545809"/>
                  <a:gd name="connsiteX78" fmla="*/ 532213 w 640737"/>
                  <a:gd name="connsiteY78" fmla="*/ 211705 h 545809"/>
                  <a:gd name="connsiteX79" fmla="*/ 543430 w 640737"/>
                  <a:gd name="connsiteY79" fmla="*/ 174048 h 545809"/>
                  <a:gd name="connsiteX80" fmla="*/ 553846 w 640737"/>
                  <a:gd name="connsiteY80" fmla="*/ 161229 h 545809"/>
                  <a:gd name="connsiteX81" fmla="*/ 569870 w 640737"/>
                  <a:gd name="connsiteY81" fmla="*/ 164434 h 545809"/>
                  <a:gd name="connsiteX82" fmla="*/ 574677 w 640737"/>
                  <a:gd name="connsiteY82" fmla="*/ 180458 h 545809"/>
                  <a:gd name="connsiteX83" fmla="*/ 559454 w 640737"/>
                  <a:gd name="connsiteY83" fmla="*/ 226928 h 545809"/>
                  <a:gd name="connsiteX84" fmla="*/ 525002 w 640737"/>
                  <a:gd name="connsiteY84" fmla="*/ 259778 h 545809"/>
                  <a:gd name="connsiteX85" fmla="*/ 507376 w 640737"/>
                  <a:gd name="connsiteY85" fmla="*/ 317465 h 545809"/>
                  <a:gd name="connsiteX86" fmla="*/ 542629 w 640737"/>
                  <a:gd name="connsiteY86" fmla="*/ 347911 h 545809"/>
                  <a:gd name="connsiteX87" fmla="*/ 550641 w 640737"/>
                  <a:gd name="connsiteY87" fmla="*/ 362333 h 545809"/>
                  <a:gd name="connsiteX88" fmla="*/ 541828 w 640737"/>
                  <a:gd name="connsiteY88" fmla="*/ 375953 h 545809"/>
                  <a:gd name="connsiteX89" fmla="*/ 525803 w 640737"/>
                  <a:gd name="connsiteY89" fmla="*/ 375152 h 545809"/>
                  <a:gd name="connsiteX90" fmla="*/ 488147 w 640737"/>
                  <a:gd name="connsiteY90" fmla="*/ 343104 h 545809"/>
                  <a:gd name="connsiteX91" fmla="*/ 463309 w 640737"/>
                  <a:gd name="connsiteY91" fmla="*/ 361532 h 545809"/>
                  <a:gd name="connsiteX92" fmla="*/ 427255 w 640737"/>
                  <a:gd name="connsiteY92" fmla="*/ 391978 h 545809"/>
                  <a:gd name="connsiteX93" fmla="*/ 415236 w 640737"/>
                  <a:gd name="connsiteY93" fmla="*/ 462484 h 545809"/>
                  <a:gd name="connsiteX94" fmla="*/ 415236 w 640737"/>
                  <a:gd name="connsiteY94" fmla="*/ 473701 h 545809"/>
                  <a:gd name="connsiteX95" fmla="*/ 415236 w 640737"/>
                  <a:gd name="connsiteY95" fmla="*/ 545810 h 545809"/>
                  <a:gd name="connsiteX96" fmla="*/ 479333 w 640737"/>
                  <a:gd name="connsiteY96" fmla="*/ 545810 h 545809"/>
                  <a:gd name="connsiteX97" fmla="*/ 535418 w 640737"/>
                  <a:gd name="connsiteY97" fmla="*/ 434442 h 545809"/>
                  <a:gd name="connsiteX98" fmla="*/ 623551 w 640737"/>
                  <a:gd name="connsiteY98" fmla="*/ 340700 h 545809"/>
                  <a:gd name="connsiteX99" fmla="*/ 624352 w 640737"/>
                  <a:gd name="connsiteY99" fmla="*/ 330284 h 545809"/>
                  <a:gd name="connsiteX100" fmla="*/ 624352 w 640737"/>
                  <a:gd name="connsiteY100" fmla="*/ 330284 h 54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40737" h="545809">
                    <a:moveTo>
                      <a:pt x="624352" y="330284"/>
                    </a:moveTo>
                    <a:cubicBezTo>
                      <a:pt x="647587" y="296634"/>
                      <a:pt x="645985" y="250965"/>
                      <a:pt x="620346" y="218916"/>
                    </a:cubicBezTo>
                    <a:cubicBezTo>
                      <a:pt x="623551" y="209302"/>
                      <a:pt x="625154" y="199687"/>
                      <a:pt x="625154" y="190072"/>
                    </a:cubicBezTo>
                    <a:cubicBezTo>
                      <a:pt x="625154" y="144404"/>
                      <a:pt x="592304" y="105945"/>
                      <a:pt x="548237" y="97132"/>
                    </a:cubicBezTo>
                    <a:cubicBezTo>
                      <a:pt x="534617" y="57873"/>
                      <a:pt x="498562" y="32234"/>
                      <a:pt x="456899" y="32234"/>
                    </a:cubicBezTo>
                    <a:cubicBezTo>
                      <a:pt x="449688" y="32234"/>
                      <a:pt x="441676" y="33035"/>
                      <a:pt x="434465" y="34638"/>
                    </a:cubicBezTo>
                    <a:cubicBezTo>
                      <a:pt x="417640" y="14607"/>
                      <a:pt x="392803" y="2589"/>
                      <a:pt x="367164" y="186"/>
                    </a:cubicBezTo>
                    <a:cubicBezTo>
                      <a:pt x="340724" y="-1417"/>
                      <a:pt x="315085" y="7397"/>
                      <a:pt x="295856" y="25023"/>
                    </a:cubicBezTo>
                    <a:cubicBezTo>
                      <a:pt x="271019" y="8198"/>
                      <a:pt x="239771" y="3390"/>
                      <a:pt x="211729" y="12204"/>
                    </a:cubicBezTo>
                    <a:cubicBezTo>
                      <a:pt x="182885" y="21017"/>
                      <a:pt x="160452" y="42650"/>
                      <a:pt x="150036" y="71493"/>
                    </a:cubicBezTo>
                    <a:cubicBezTo>
                      <a:pt x="148433" y="71493"/>
                      <a:pt x="146030" y="71493"/>
                      <a:pt x="144427" y="71493"/>
                    </a:cubicBezTo>
                    <a:cubicBezTo>
                      <a:pt x="91547" y="71493"/>
                      <a:pt x="49083" y="113156"/>
                      <a:pt x="48282" y="166036"/>
                    </a:cubicBezTo>
                    <a:cubicBezTo>
                      <a:pt x="48282" y="167639"/>
                      <a:pt x="48282" y="169241"/>
                      <a:pt x="48282" y="170843"/>
                    </a:cubicBezTo>
                    <a:cubicBezTo>
                      <a:pt x="16234" y="188470"/>
                      <a:pt x="-2194" y="222922"/>
                      <a:pt x="209" y="259778"/>
                    </a:cubicBezTo>
                    <a:cubicBezTo>
                      <a:pt x="3414" y="310254"/>
                      <a:pt x="48282" y="347911"/>
                      <a:pt x="99560" y="347911"/>
                    </a:cubicBezTo>
                    <a:lnTo>
                      <a:pt x="223747" y="347911"/>
                    </a:lnTo>
                    <a:cubicBezTo>
                      <a:pt x="276627" y="347911"/>
                      <a:pt x="319892" y="390375"/>
                      <a:pt x="320694" y="443255"/>
                    </a:cubicBezTo>
                    <a:lnTo>
                      <a:pt x="320694" y="545810"/>
                    </a:lnTo>
                    <a:lnTo>
                      <a:pt x="383989" y="545810"/>
                    </a:lnTo>
                    <a:lnTo>
                      <a:pt x="383989" y="473701"/>
                    </a:lnTo>
                    <a:cubicBezTo>
                      <a:pt x="383989" y="470496"/>
                      <a:pt x="383989" y="466490"/>
                      <a:pt x="383989" y="463285"/>
                    </a:cubicBezTo>
                    <a:cubicBezTo>
                      <a:pt x="383989" y="433640"/>
                      <a:pt x="383188" y="395984"/>
                      <a:pt x="404019" y="371947"/>
                    </a:cubicBezTo>
                    <a:cubicBezTo>
                      <a:pt x="416839" y="358327"/>
                      <a:pt x="431261" y="346309"/>
                      <a:pt x="446484" y="335893"/>
                    </a:cubicBezTo>
                    <a:cubicBezTo>
                      <a:pt x="458502" y="328682"/>
                      <a:pt x="468918" y="319869"/>
                      <a:pt x="477731" y="309453"/>
                    </a:cubicBezTo>
                    <a:cubicBezTo>
                      <a:pt x="481737" y="303043"/>
                      <a:pt x="485743" y="296634"/>
                      <a:pt x="488147" y="290224"/>
                    </a:cubicBezTo>
                    <a:cubicBezTo>
                      <a:pt x="471321" y="283814"/>
                      <a:pt x="453694" y="281411"/>
                      <a:pt x="436068" y="283814"/>
                    </a:cubicBezTo>
                    <a:cubicBezTo>
                      <a:pt x="427255" y="284615"/>
                      <a:pt x="419242" y="279007"/>
                      <a:pt x="417640" y="270194"/>
                    </a:cubicBezTo>
                    <a:cubicBezTo>
                      <a:pt x="416839" y="261380"/>
                      <a:pt x="422447" y="253368"/>
                      <a:pt x="431261" y="251766"/>
                    </a:cubicBezTo>
                    <a:cubicBezTo>
                      <a:pt x="452893" y="248561"/>
                      <a:pt x="474526" y="250965"/>
                      <a:pt x="495357" y="258977"/>
                    </a:cubicBezTo>
                    <a:cubicBezTo>
                      <a:pt x="495357" y="256573"/>
                      <a:pt x="495357" y="254971"/>
                      <a:pt x="496159" y="252567"/>
                    </a:cubicBezTo>
                    <a:cubicBezTo>
                      <a:pt x="496960" y="239748"/>
                      <a:pt x="495357" y="226928"/>
                      <a:pt x="491351" y="214910"/>
                    </a:cubicBezTo>
                    <a:cubicBezTo>
                      <a:pt x="480134" y="186066"/>
                      <a:pt x="452092" y="173247"/>
                      <a:pt x="425652" y="162831"/>
                    </a:cubicBezTo>
                    <a:cubicBezTo>
                      <a:pt x="420845" y="161229"/>
                      <a:pt x="416038" y="159627"/>
                      <a:pt x="409628" y="158024"/>
                    </a:cubicBezTo>
                    <a:lnTo>
                      <a:pt x="404821" y="156422"/>
                    </a:lnTo>
                    <a:lnTo>
                      <a:pt x="404019" y="156422"/>
                    </a:lnTo>
                    <a:cubicBezTo>
                      <a:pt x="397610" y="157223"/>
                      <a:pt x="392001" y="158825"/>
                      <a:pt x="385592" y="161229"/>
                    </a:cubicBezTo>
                    <a:lnTo>
                      <a:pt x="378381" y="162831"/>
                    </a:lnTo>
                    <a:lnTo>
                      <a:pt x="370369" y="164434"/>
                    </a:lnTo>
                    <a:cubicBezTo>
                      <a:pt x="356748" y="180458"/>
                      <a:pt x="349537" y="201289"/>
                      <a:pt x="351140" y="222922"/>
                    </a:cubicBezTo>
                    <a:cubicBezTo>
                      <a:pt x="352742" y="244555"/>
                      <a:pt x="363158" y="263784"/>
                      <a:pt x="379182" y="277404"/>
                    </a:cubicBezTo>
                    <a:cubicBezTo>
                      <a:pt x="385592" y="283013"/>
                      <a:pt x="385592" y="292627"/>
                      <a:pt x="380784" y="299838"/>
                    </a:cubicBezTo>
                    <a:cubicBezTo>
                      <a:pt x="375977" y="305447"/>
                      <a:pt x="366363" y="306248"/>
                      <a:pt x="359953" y="301441"/>
                    </a:cubicBezTo>
                    <a:cubicBezTo>
                      <a:pt x="350338" y="293429"/>
                      <a:pt x="342326" y="283013"/>
                      <a:pt x="335917" y="271796"/>
                    </a:cubicBezTo>
                    <a:lnTo>
                      <a:pt x="334314" y="271796"/>
                    </a:lnTo>
                    <a:cubicBezTo>
                      <a:pt x="311880" y="267790"/>
                      <a:pt x="286242" y="263784"/>
                      <a:pt x="265410" y="250163"/>
                    </a:cubicBezTo>
                    <a:cubicBezTo>
                      <a:pt x="258199" y="245356"/>
                      <a:pt x="256597" y="235741"/>
                      <a:pt x="261404" y="228531"/>
                    </a:cubicBezTo>
                    <a:cubicBezTo>
                      <a:pt x="266211" y="221320"/>
                      <a:pt x="275826" y="218916"/>
                      <a:pt x="283037" y="223723"/>
                    </a:cubicBezTo>
                    <a:cubicBezTo>
                      <a:pt x="295055" y="230934"/>
                      <a:pt x="308675" y="235741"/>
                      <a:pt x="323097" y="237344"/>
                    </a:cubicBezTo>
                    <a:cubicBezTo>
                      <a:pt x="321495" y="233338"/>
                      <a:pt x="320694" y="229332"/>
                      <a:pt x="319892" y="224525"/>
                    </a:cubicBezTo>
                    <a:cubicBezTo>
                      <a:pt x="318290" y="206898"/>
                      <a:pt x="321495" y="188470"/>
                      <a:pt x="328706" y="172446"/>
                    </a:cubicBezTo>
                    <a:cubicBezTo>
                      <a:pt x="317489" y="174048"/>
                      <a:pt x="307073" y="174850"/>
                      <a:pt x="295856" y="174850"/>
                    </a:cubicBezTo>
                    <a:cubicBezTo>
                      <a:pt x="286242" y="174850"/>
                      <a:pt x="276627" y="174048"/>
                      <a:pt x="267013" y="172446"/>
                    </a:cubicBezTo>
                    <a:cubicBezTo>
                      <a:pt x="249386" y="194079"/>
                      <a:pt x="224548" y="210103"/>
                      <a:pt x="197307" y="216512"/>
                    </a:cubicBezTo>
                    <a:cubicBezTo>
                      <a:pt x="161253" y="234940"/>
                      <a:pt x="127602" y="258175"/>
                      <a:pt x="127602" y="297435"/>
                    </a:cubicBezTo>
                    <a:cubicBezTo>
                      <a:pt x="127602" y="306248"/>
                      <a:pt x="120391" y="313459"/>
                      <a:pt x="111578" y="313459"/>
                    </a:cubicBezTo>
                    <a:cubicBezTo>
                      <a:pt x="102764" y="313459"/>
                      <a:pt x="95553" y="306248"/>
                      <a:pt x="95553" y="297435"/>
                    </a:cubicBezTo>
                    <a:cubicBezTo>
                      <a:pt x="96355" y="266989"/>
                      <a:pt x="109975" y="238946"/>
                      <a:pt x="133210" y="219717"/>
                    </a:cubicBezTo>
                    <a:cubicBezTo>
                      <a:pt x="113981" y="217314"/>
                      <a:pt x="96355" y="209302"/>
                      <a:pt x="83535" y="194880"/>
                    </a:cubicBezTo>
                    <a:cubicBezTo>
                      <a:pt x="77927" y="187669"/>
                      <a:pt x="79529" y="178054"/>
                      <a:pt x="85939" y="172446"/>
                    </a:cubicBezTo>
                    <a:cubicBezTo>
                      <a:pt x="92349" y="166837"/>
                      <a:pt x="102764" y="167639"/>
                      <a:pt x="108373" y="174048"/>
                    </a:cubicBezTo>
                    <a:cubicBezTo>
                      <a:pt x="114782" y="182060"/>
                      <a:pt x="133210" y="189271"/>
                      <a:pt x="159650" y="188470"/>
                    </a:cubicBezTo>
                    <a:cubicBezTo>
                      <a:pt x="186090" y="188470"/>
                      <a:pt x="212530" y="178856"/>
                      <a:pt x="232560" y="161229"/>
                    </a:cubicBezTo>
                    <a:cubicBezTo>
                      <a:pt x="209325" y="151614"/>
                      <a:pt x="190096" y="133988"/>
                      <a:pt x="178078" y="111554"/>
                    </a:cubicBezTo>
                    <a:cubicBezTo>
                      <a:pt x="173271" y="103542"/>
                      <a:pt x="176476" y="93927"/>
                      <a:pt x="183687" y="89921"/>
                    </a:cubicBezTo>
                    <a:cubicBezTo>
                      <a:pt x="191699" y="85114"/>
                      <a:pt x="201313" y="88319"/>
                      <a:pt x="205319" y="95530"/>
                    </a:cubicBezTo>
                    <a:cubicBezTo>
                      <a:pt x="229356" y="138795"/>
                      <a:pt x="279832" y="150813"/>
                      <a:pt x="359152" y="132385"/>
                    </a:cubicBezTo>
                    <a:cubicBezTo>
                      <a:pt x="344730" y="120367"/>
                      <a:pt x="334314" y="101138"/>
                      <a:pt x="335115" y="70692"/>
                    </a:cubicBezTo>
                    <a:cubicBezTo>
                      <a:pt x="335115" y="61879"/>
                      <a:pt x="343127" y="54668"/>
                      <a:pt x="351941" y="55469"/>
                    </a:cubicBezTo>
                    <a:cubicBezTo>
                      <a:pt x="360754" y="55469"/>
                      <a:pt x="367965" y="63481"/>
                      <a:pt x="367164" y="72295"/>
                    </a:cubicBezTo>
                    <a:cubicBezTo>
                      <a:pt x="365561" y="108349"/>
                      <a:pt x="385592" y="115560"/>
                      <a:pt x="417640" y="125174"/>
                    </a:cubicBezTo>
                    <a:cubicBezTo>
                      <a:pt x="422447" y="126777"/>
                      <a:pt x="427255" y="127578"/>
                      <a:pt x="432062" y="129181"/>
                    </a:cubicBezTo>
                    <a:cubicBezTo>
                      <a:pt x="440875" y="109150"/>
                      <a:pt x="458502" y="93927"/>
                      <a:pt x="480134" y="88319"/>
                    </a:cubicBezTo>
                    <a:cubicBezTo>
                      <a:pt x="488948" y="85915"/>
                      <a:pt x="497761" y="91524"/>
                      <a:pt x="500165" y="100337"/>
                    </a:cubicBezTo>
                    <a:cubicBezTo>
                      <a:pt x="502568" y="109150"/>
                      <a:pt x="496960" y="117964"/>
                      <a:pt x="488147" y="120367"/>
                    </a:cubicBezTo>
                    <a:cubicBezTo>
                      <a:pt x="476930" y="123572"/>
                      <a:pt x="468116" y="130783"/>
                      <a:pt x="462508" y="141199"/>
                    </a:cubicBezTo>
                    <a:cubicBezTo>
                      <a:pt x="462508" y="142000"/>
                      <a:pt x="462508" y="142000"/>
                      <a:pt x="462508" y="142801"/>
                    </a:cubicBezTo>
                    <a:cubicBezTo>
                      <a:pt x="487345" y="154819"/>
                      <a:pt x="508978" y="172446"/>
                      <a:pt x="520195" y="202091"/>
                    </a:cubicBezTo>
                    <a:cubicBezTo>
                      <a:pt x="522599" y="208500"/>
                      <a:pt x="524201" y="214910"/>
                      <a:pt x="525002" y="221320"/>
                    </a:cubicBezTo>
                    <a:cubicBezTo>
                      <a:pt x="528207" y="218916"/>
                      <a:pt x="530611" y="215711"/>
                      <a:pt x="532213" y="211705"/>
                    </a:cubicBezTo>
                    <a:cubicBezTo>
                      <a:pt x="537822" y="199687"/>
                      <a:pt x="541828" y="187669"/>
                      <a:pt x="543430" y="174048"/>
                    </a:cubicBezTo>
                    <a:cubicBezTo>
                      <a:pt x="544231" y="168440"/>
                      <a:pt x="548237" y="163633"/>
                      <a:pt x="553846" y="161229"/>
                    </a:cubicBezTo>
                    <a:cubicBezTo>
                      <a:pt x="559454" y="158825"/>
                      <a:pt x="565864" y="160428"/>
                      <a:pt x="569870" y="164434"/>
                    </a:cubicBezTo>
                    <a:cubicBezTo>
                      <a:pt x="574677" y="168440"/>
                      <a:pt x="576280" y="174048"/>
                      <a:pt x="574677" y="180458"/>
                    </a:cubicBezTo>
                    <a:cubicBezTo>
                      <a:pt x="572274" y="196482"/>
                      <a:pt x="567466" y="212506"/>
                      <a:pt x="559454" y="226928"/>
                    </a:cubicBezTo>
                    <a:cubicBezTo>
                      <a:pt x="551442" y="240549"/>
                      <a:pt x="539424" y="251766"/>
                      <a:pt x="525002" y="259778"/>
                    </a:cubicBezTo>
                    <a:cubicBezTo>
                      <a:pt x="523400" y="279808"/>
                      <a:pt x="516990" y="299838"/>
                      <a:pt x="507376" y="317465"/>
                    </a:cubicBezTo>
                    <a:cubicBezTo>
                      <a:pt x="517791" y="329483"/>
                      <a:pt x="529008" y="339899"/>
                      <a:pt x="542629" y="347911"/>
                    </a:cubicBezTo>
                    <a:cubicBezTo>
                      <a:pt x="547436" y="351116"/>
                      <a:pt x="550641" y="356724"/>
                      <a:pt x="550641" y="362333"/>
                    </a:cubicBezTo>
                    <a:cubicBezTo>
                      <a:pt x="550641" y="367941"/>
                      <a:pt x="547436" y="373550"/>
                      <a:pt x="541828" y="375953"/>
                    </a:cubicBezTo>
                    <a:cubicBezTo>
                      <a:pt x="536219" y="378357"/>
                      <a:pt x="530611" y="378357"/>
                      <a:pt x="525803" y="375152"/>
                    </a:cubicBezTo>
                    <a:cubicBezTo>
                      <a:pt x="512183" y="366339"/>
                      <a:pt x="499364" y="355122"/>
                      <a:pt x="488147" y="343104"/>
                    </a:cubicBezTo>
                    <a:cubicBezTo>
                      <a:pt x="480134" y="349513"/>
                      <a:pt x="471321" y="355923"/>
                      <a:pt x="463309" y="361532"/>
                    </a:cubicBezTo>
                    <a:cubicBezTo>
                      <a:pt x="449688" y="370345"/>
                      <a:pt x="437670" y="379959"/>
                      <a:pt x="427255" y="391978"/>
                    </a:cubicBezTo>
                    <a:cubicBezTo>
                      <a:pt x="414435" y="407201"/>
                      <a:pt x="415236" y="436845"/>
                      <a:pt x="415236" y="462484"/>
                    </a:cubicBezTo>
                    <a:cubicBezTo>
                      <a:pt x="415236" y="466490"/>
                      <a:pt x="415236" y="469695"/>
                      <a:pt x="415236" y="473701"/>
                    </a:cubicBezTo>
                    <a:lnTo>
                      <a:pt x="415236" y="545810"/>
                    </a:lnTo>
                    <a:lnTo>
                      <a:pt x="479333" y="545810"/>
                    </a:lnTo>
                    <a:cubicBezTo>
                      <a:pt x="479333" y="441653"/>
                      <a:pt x="529008" y="436044"/>
                      <a:pt x="535418" y="434442"/>
                    </a:cubicBezTo>
                    <a:cubicBezTo>
                      <a:pt x="556249" y="428833"/>
                      <a:pt x="611533" y="399990"/>
                      <a:pt x="623551" y="340700"/>
                    </a:cubicBezTo>
                    <a:cubicBezTo>
                      <a:pt x="625154" y="337495"/>
                      <a:pt x="624352" y="333489"/>
                      <a:pt x="624352" y="330284"/>
                    </a:cubicBezTo>
                    <a:cubicBezTo>
                      <a:pt x="623551" y="330284"/>
                      <a:pt x="623551" y="330284"/>
                      <a:pt x="624352" y="330284"/>
                    </a:cubicBezTo>
                    <a:close/>
                  </a:path>
                </a:pathLst>
              </a:custGeom>
              <a:solidFill>
                <a:srgbClr val="FF6699"/>
              </a:solidFill>
              <a:ln w="7938" cap="flat">
                <a:solidFill>
                  <a:schemeClr val="tx1"/>
                </a:solid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9673B7AA-1DC8-4E08-8104-876C47734184}"/>
                  </a:ext>
                </a:extLst>
              </p:cNvPr>
              <p:cNvGrpSpPr/>
              <p:nvPr/>
            </p:nvGrpSpPr>
            <p:grpSpPr>
              <a:xfrm>
                <a:off x="7549426" y="2596777"/>
                <a:ext cx="723900" cy="723900"/>
                <a:chOff x="7549426" y="2596777"/>
                <a:chExt cx="723900" cy="723900"/>
              </a:xfrm>
            </p:grpSpPr>
            <p:sp>
              <p:nvSpPr>
                <p:cNvPr id="12" name="Freeform: Shape 11">
                  <a:extLst>
                    <a:ext uri="{FF2B5EF4-FFF2-40B4-BE49-F238E27FC236}">
                      <a16:creationId xmlns:a16="http://schemas.microsoft.com/office/drawing/2014/main" id="{13308111-08E7-435D-AC5F-1613B9107037}"/>
                    </a:ext>
                  </a:extLst>
                </p:cNvPr>
                <p:cNvSpPr/>
                <p:nvPr/>
              </p:nvSpPr>
              <p:spPr>
                <a:xfrm>
                  <a:off x="7549426" y="28253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FFAF4A8-E512-4C16-A420-D03BA308EA0E}"/>
                    </a:ext>
                  </a:extLst>
                </p:cNvPr>
                <p:cNvSpPr/>
                <p:nvPr/>
              </p:nvSpPr>
              <p:spPr>
                <a:xfrm>
                  <a:off x="7549426" y="2749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E969D6E-4459-4DA0-B291-D904D2AA8740}"/>
                    </a:ext>
                  </a:extLst>
                </p:cNvPr>
                <p:cNvSpPr/>
                <p:nvPr/>
              </p:nvSpPr>
              <p:spPr>
                <a:xfrm>
                  <a:off x="7549426" y="29015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DA8464-AD8B-411E-9C16-121BAFA2A676}"/>
                    </a:ext>
                  </a:extLst>
                </p:cNvPr>
                <p:cNvSpPr/>
                <p:nvPr/>
              </p:nvSpPr>
              <p:spPr>
                <a:xfrm>
                  <a:off x="7549426" y="3130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2A2D3F9-F7C9-4735-8318-D366D9692B94}"/>
                    </a:ext>
                  </a:extLst>
                </p:cNvPr>
                <p:cNvSpPr/>
                <p:nvPr/>
              </p:nvSpPr>
              <p:spPr>
                <a:xfrm>
                  <a:off x="7549426" y="30539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D8F192A-EEA2-46CF-8876-0D06D5ACF225}"/>
                    </a:ext>
                  </a:extLst>
                </p:cNvPr>
                <p:cNvSpPr/>
                <p:nvPr/>
              </p:nvSpPr>
              <p:spPr>
                <a:xfrm>
                  <a:off x="7549426" y="29777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A9AD88E-3DD3-409E-9A06-FFD0F9A509DD}"/>
                    </a:ext>
                  </a:extLst>
                </p:cNvPr>
                <p:cNvSpPr/>
                <p:nvPr/>
              </p:nvSpPr>
              <p:spPr>
                <a:xfrm>
                  <a:off x="8206651" y="30539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11888D3-EB31-4292-96F4-0F4581E1A9DA}"/>
                    </a:ext>
                  </a:extLst>
                </p:cNvPr>
                <p:cNvSpPr/>
                <p:nvPr/>
              </p:nvSpPr>
              <p:spPr>
                <a:xfrm>
                  <a:off x="8206651" y="3130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9154A21-10E0-4151-8242-6B49D5C08EC3}"/>
                    </a:ext>
                  </a:extLst>
                </p:cNvPr>
                <p:cNvSpPr/>
                <p:nvPr/>
              </p:nvSpPr>
              <p:spPr>
                <a:xfrm>
                  <a:off x="8206651" y="29777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37C70432-2F98-4F0E-BD7D-862E9E9FAE2D}"/>
                    </a:ext>
                  </a:extLst>
                </p:cNvPr>
                <p:cNvSpPr/>
                <p:nvPr/>
              </p:nvSpPr>
              <p:spPr>
                <a:xfrm>
                  <a:off x="8206651" y="2749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3D04FE8-5AFE-4BE5-8187-88D25F17044C}"/>
                    </a:ext>
                  </a:extLst>
                </p:cNvPr>
                <p:cNvSpPr/>
                <p:nvPr/>
              </p:nvSpPr>
              <p:spPr>
                <a:xfrm>
                  <a:off x="8206651" y="29015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9E51045-8DC2-4C0C-ABF9-3A66647D90C9}"/>
                    </a:ext>
                  </a:extLst>
                </p:cNvPr>
                <p:cNvSpPr/>
                <p:nvPr/>
              </p:nvSpPr>
              <p:spPr>
                <a:xfrm>
                  <a:off x="8206651" y="28253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8F1514-EE0F-47B7-86AE-9463E2823899}"/>
                    </a:ext>
                  </a:extLst>
                </p:cNvPr>
                <p:cNvSpPr/>
                <p:nvPr/>
              </p:nvSpPr>
              <p:spPr>
                <a:xfrm>
                  <a:off x="79304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DCFBFC-FC9B-4C81-8F24-B0A5DD080F77}"/>
                    </a:ext>
                  </a:extLst>
                </p:cNvPr>
                <p:cNvSpPr/>
                <p:nvPr/>
              </p:nvSpPr>
              <p:spPr>
                <a:xfrm>
                  <a:off x="80828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A11B4B8-BB09-456D-9B43-F6D1FE2D9BB8}"/>
                    </a:ext>
                  </a:extLst>
                </p:cNvPr>
                <p:cNvSpPr/>
                <p:nvPr/>
              </p:nvSpPr>
              <p:spPr>
                <a:xfrm>
                  <a:off x="80066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F560E54-1C32-4A80-A2A9-DBB1F0165B61}"/>
                    </a:ext>
                  </a:extLst>
                </p:cNvPr>
                <p:cNvSpPr/>
                <p:nvPr/>
              </p:nvSpPr>
              <p:spPr>
                <a:xfrm>
                  <a:off x="78542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3699F5A0-2617-40C6-B911-CACC2F5FEC16}"/>
                    </a:ext>
                  </a:extLst>
                </p:cNvPr>
                <p:cNvSpPr/>
                <p:nvPr/>
              </p:nvSpPr>
              <p:spPr>
                <a:xfrm>
                  <a:off x="77018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1DD17EA-903A-46F3-8252-65995BA8FD33}"/>
                    </a:ext>
                  </a:extLst>
                </p:cNvPr>
                <p:cNvSpPr/>
                <p:nvPr/>
              </p:nvSpPr>
              <p:spPr>
                <a:xfrm>
                  <a:off x="77780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7A39CF0-C478-4D5B-A0C0-10E4342EA9F8}"/>
                    </a:ext>
                  </a:extLst>
                </p:cNvPr>
                <p:cNvSpPr/>
                <p:nvPr/>
              </p:nvSpPr>
              <p:spPr>
                <a:xfrm>
                  <a:off x="77780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2D8B939-3C9C-431A-89E2-0D32723FAD31}"/>
                    </a:ext>
                  </a:extLst>
                </p:cNvPr>
                <p:cNvSpPr/>
                <p:nvPr/>
              </p:nvSpPr>
              <p:spPr>
                <a:xfrm>
                  <a:off x="77018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AEC5DD2-BDB6-45B5-851B-3255C616C3FB}"/>
                    </a:ext>
                  </a:extLst>
                </p:cNvPr>
                <p:cNvSpPr/>
                <p:nvPr/>
              </p:nvSpPr>
              <p:spPr>
                <a:xfrm>
                  <a:off x="78542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D7FA2BE-DA72-4F73-BA9C-23B5CDEB23B4}"/>
                    </a:ext>
                  </a:extLst>
                </p:cNvPr>
                <p:cNvSpPr/>
                <p:nvPr/>
              </p:nvSpPr>
              <p:spPr>
                <a:xfrm>
                  <a:off x="79304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209FF19-A95C-47A9-B2ED-41FD71884A65}"/>
                    </a:ext>
                  </a:extLst>
                </p:cNvPr>
                <p:cNvSpPr/>
                <p:nvPr/>
              </p:nvSpPr>
              <p:spPr>
                <a:xfrm>
                  <a:off x="80066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49795D0-31A2-47DA-9474-D9597C50BE4A}"/>
                    </a:ext>
                  </a:extLst>
                </p:cNvPr>
                <p:cNvSpPr/>
                <p:nvPr/>
              </p:nvSpPr>
              <p:spPr>
                <a:xfrm>
                  <a:off x="80828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9E934BA-4973-43B0-A7D8-EEF54A446206}"/>
                    </a:ext>
                  </a:extLst>
                </p:cNvPr>
                <p:cNvSpPr/>
                <p:nvPr/>
              </p:nvSpPr>
              <p:spPr>
                <a:xfrm>
                  <a:off x="7787551" y="2834902"/>
                  <a:ext cx="247650" cy="247650"/>
                </a:xfrm>
                <a:custGeom>
                  <a:avLst/>
                  <a:gdLst>
                    <a:gd name="connsiteX0" fmla="*/ 0 w 247650"/>
                    <a:gd name="connsiteY0" fmla="*/ 0 h 247650"/>
                    <a:gd name="connsiteX1" fmla="*/ 247650 w 247650"/>
                    <a:gd name="connsiteY1" fmla="*/ 0 h 247650"/>
                    <a:gd name="connsiteX2" fmla="*/ 247650 w 247650"/>
                    <a:gd name="connsiteY2" fmla="*/ 247650 h 247650"/>
                    <a:gd name="connsiteX3" fmla="*/ 0 w 247650"/>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47650" h="247650">
                      <a:moveTo>
                        <a:pt x="0" y="0"/>
                      </a:moveTo>
                      <a:lnTo>
                        <a:pt x="247650" y="0"/>
                      </a:lnTo>
                      <a:lnTo>
                        <a:pt x="247650" y="247650"/>
                      </a:lnTo>
                      <a:lnTo>
                        <a:pt x="0" y="24765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15E1838-D0B0-456E-99D1-9EBE64191D49}"/>
                    </a:ext>
                  </a:extLst>
                </p:cNvPr>
                <p:cNvSpPr/>
                <p:nvPr/>
              </p:nvSpPr>
              <p:spPr>
                <a:xfrm>
                  <a:off x="7654201" y="2701552"/>
                  <a:ext cx="514350" cy="514350"/>
                </a:xfrm>
                <a:custGeom>
                  <a:avLst/>
                  <a:gdLst>
                    <a:gd name="connsiteX0" fmla="*/ 476250 w 514350"/>
                    <a:gd name="connsiteY0" fmla="*/ 0 h 514350"/>
                    <a:gd name="connsiteX1" fmla="*/ 38100 w 514350"/>
                    <a:gd name="connsiteY1" fmla="*/ 0 h 514350"/>
                    <a:gd name="connsiteX2" fmla="*/ 0 w 514350"/>
                    <a:gd name="connsiteY2" fmla="*/ 38100 h 514350"/>
                    <a:gd name="connsiteX3" fmla="*/ 0 w 514350"/>
                    <a:gd name="connsiteY3" fmla="*/ 476250 h 514350"/>
                    <a:gd name="connsiteX4" fmla="*/ 38100 w 514350"/>
                    <a:gd name="connsiteY4" fmla="*/ 514350 h 514350"/>
                    <a:gd name="connsiteX5" fmla="*/ 476250 w 514350"/>
                    <a:gd name="connsiteY5" fmla="*/ 514350 h 514350"/>
                    <a:gd name="connsiteX6" fmla="*/ 514350 w 514350"/>
                    <a:gd name="connsiteY6" fmla="*/ 476250 h 514350"/>
                    <a:gd name="connsiteX7" fmla="*/ 514350 w 514350"/>
                    <a:gd name="connsiteY7" fmla="*/ 38100 h 514350"/>
                    <a:gd name="connsiteX8" fmla="*/ 476250 w 514350"/>
                    <a:gd name="connsiteY8" fmla="*/ 0 h 514350"/>
                    <a:gd name="connsiteX9" fmla="*/ 419100 w 514350"/>
                    <a:gd name="connsiteY9" fmla="*/ 419100 h 514350"/>
                    <a:gd name="connsiteX10" fmla="*/ 95250 w 514350"/>
                    <a:gd name="connsiteY10" fmla="*/ 419100 h 514350"/>
                    <a:gd name="connsiteX11" fmla="*/ 95250 w 514350"/>
                    <a:gd name="connsiteY11" fmla="*/ 95250 h 514350"/>
                    <a:gd name="connsiteX12" fmla="*/ 419100 w 514350"/>
                    <a:gd name="connsiteY12" fmla="*/ 952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514350">
                      <a:moveTo>
                        <a:pt x="476250" y="0"/>
                      </a:moveTo>
                      <a:lnTo>
                        <a:pt x="38100" y="0"/>
                      </a:lnTo>
                      <a:cubicBezTo>
                        <a:pt x="17058" y="0"/>
                        <a:pt x="0" y="17058"/>
                        <a:pt x="0" y="38100"/>
                      </a:cubicBezTo>
                      <a:lnTo>
                        <a:pt x="0" y="476250"/>
                      </a:lnTo>
                      <a:cubicBezTo>
                        <a:pt x="0" y="497292"/>
                        <a:pt x="17058" y="514350"/>
                        <a:pt x="38100" y="514350"/>
                      </a:cubicBezTo>
                      <a:lnTo>
                        <a:pt x="476250" y="514350"/>
                      </a:lnTo>
                      <a:cubicBezTo>
                        <a:pt x="497292" y="514350"/>
                        <a:pt x="514350" y="497292"/>
                        <a:pt x="514350" y="476250"/>
                      </a:cubicBezTo>
                      <a:lnTo>
                        <a:pt x="514350" y="38100"/>
                      </a:lnTo>
                      <a:cubicBezTo>
                        <a:pt x="514350" y="17058"/>
                        <a:pt x="497292" y="0"/>
                        <a:pt x="476250" y="0"/>
                      </a:cubicBezTo>
                      <a:close/>
                      <a:moveTo>
                        <a:pt x="419100" y="419100"/>
                      </a:moveTo>
                      <a:lnTo>
                        <a:pt x="95250" y="419100"/>
                      </a:lnTo>
                      <a:lnTo>
                        <a:pt x="95250" y="95250"/>
                      </a:lnTo>
                      <a:lnTo>
                        <a:pt x="419100" y="9525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grpSp>
          <p:sp>
            <p:nvSpPr>
              <p:cNvPr id="11" name="Plus Sign 10">
                <a:extLst>
                  <a:ext uri="{FF2B5EF4-FFF2-40B4-BE49-F238E27FC236}">
                    <a16:creationId xmlns:a16="http://schemas.microsoft.com/office/drawing/2014/main" id="{A698157D-9781-4EBC-A0EB-9B3ECF475021}"/>
                  </a:ext>
                </a:extLst>
              </p:cNvPr>
              <p:cNvSpPr/>
              <p:nvPr/>
            </p:nvSpPr>
            <p:spPr>
              <a:xfrm>
                <a:off x="6390855" y="2615827"/>
                <a:ext cx="685800" cy="6858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1872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0070C0"/>
            </a:gs>
          </a:gsLst>
          <a:lin ang="16200000" scaled="1"/>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669DE84-584A-4FBE-B9BB-B1679A1F564D}"/>
              </a:ext>
            </a:extLst>
          </p:cNvPr>
          <p:cNvGrpSpPr/>
          <p:nvPr/>
        </p:nvGrpSpPr>
        <p:grpSpPr>
          <a:xfrm>
            <a:off x="-2584995" y="1181767"/>
            <a:ext cx="19482976" cy="4725558"/>
            <a:chOff x="0" y="1183792"/>
            <a:chExt cx="19482976" cy="4725558"/>
          </a:xfrm>
        </p:grpSpPr>
        <p:grpSp>
          <p:nvGrpSpPr>
            <p:cNvPr id="3" name="Group 2">
              <a:extLst>
                <a:ext uri="{FF2B5EF4-FFF2-40B4-BE49-F238E27FC236}">
                  <a16:creationId xmlns:a16="http://schemas.microsoft.com/office/drawing/2014/main" id="{54D40532-52E3-4B2E-AE8F-A3F199DB3F6F}"/>
                </a:ext>
              </a:extLst>
            </p:cNvPr>
            <p:cNvGrpSpPr/>
            <p:nvPr/>
          </p:nvGrpSpPr>
          <p:grpSpPr>
            <a:xfrm>
              <a:off x="0" y="1184570"/>
              <a:ext cx="5766976" cy="4723994"/>
              <a:chOff x="0" y="1165114"/>
              <a:chExt cx="5766976" cy="4723994"/>
            </a:xfrm>
          </p:grpSpPr>
          <p:grpSp>
            <p:nvGrpSpPr>
              <p:cNvPr id="36" name="Group 35">
                <a:extLst>
                  <a:ext uri="{FF2B5EF4-FFF2-40B4-BE49-F238E27FC236}">
                    <a16:creationId xmlns:a16="http://schemas.microsoft.com/office/drawing/2014/main" id="{1EFDDA03-D3D4-46E2-B986-20ECE1E2EF1F}"/>
                  </a:ext>
                </a:extLst>
              </p:cNvPr>
              <p:cNvGrpSpPr/>
              <p:nvPr/>
            </p:nvGrpSpPr>
            <p:grpSpPr>
              <a:xfrm>
                <a:off x="0" y="1165114"/>
                <a:ext cx="3734222" cy="4723994"/>
                <a:chOff x="-149198" y="-1280842"/>
                <a:chExt cx="3734222" cy="4723994"/>
              </a:xfrm>
            </p:grpSpPr>
            <p:sp>
              <p:nvSpPr>
                <p:cNvPr id="172" name="Freeform: Shape 171">
                  <a:extLst>
                    <a:ext uri="{FF2B5EF4-FFF2-40B4-BE49-F238E27FC236}">
                      <a16:creationId xmlns:a16="http://schemas.microsoft.com/office/drawing/2014/main" id="{686593CF-A692-4A68-96E2-240EC8EC57EE}"/>
                    </a:ext>
                  </a:extLst>
                </p:cNvPr>
                <p:cNvSpPr/>
                <p:nvPr/>
              </p:nvSpPr>
              <p:spPr>
                <a:xfrm>
                  <a:off x="1221183" y="-1280842"/>
                  <a:ext cx="1035204" cy="1668492"/>
                </a:xfrm>
                <a:custGeom>
                  <a:avLst/>
                  <a:gdLst>
                    <a:gd name="connsiteX0" fmla="*/ 496730 w 1035204"/>
                    <a:gd name="connsiteY0" fmla="*/ 0 h 1668492"/>
                    <a:gd name="connsiteX1" fmla="*/ 1035204 w 1035204"/>
                    <a:gd name="connsiteY1" fmla="*/ 1362398 h 1668492"/>
                    <a:gd name="connsiteX2" fmla="*/ 1024707 w 1035204"/>
                    <a:gd name="connsiteY2" fmla="*/ 1411051 h 1668492"/>
                    <a:gd name="connsiteX3" fmla="*/ 717985 w 1035204"/>
                    <a:gd name="connsiteY3" fmla="*/ 1576683 h 1668492"/>
                    <a:gd name="connsiteX4" fmla="*/ 498851 w 1035204"/>
                    <a:gd name="connsiteY4" fmla="*/ 1658350 h 1668492"/>
                    <a:gd name="connsiteX5" fmla="*/ 339869 w 1035204"/>
                    <a:gd name="connsiteY5" fmla="*/ 1525208 h 1668492"/>
                    <a:gd name="connsiteX6" fmla="*/ 118093 w 1035204"/>
                    <a:gd name="connsiteY6" fmla="*/ 1492970 h 1668492"/>
                    <a:gd name="connsiteX7" fmla="*/ 28171 w 1035204"/>
                    <a:gd name="connsiteY7" fmla="*/ 1273617 h 1668492"/>
                    <a:gd name="connsiteX8" fmla="*/ 24589 w 1035204"/>
                    <a:gd name="connsiteY8" fmla="*/ 1269989 h 1668492"/>
                    <a:gd name="connsiteX9" fmla="*/ 0 w 1035204"/>
                    <a:gd name="connsiteY9" fmla="*/ 1256782 h 1668492"/>
                    <a:gd name="connsiteX10" fmla="*/ 496730 w 1035204"/>
                    <a:gd name="connsiteY10" fmla="*/ 0 h 166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204" h="1668492">
                      <a:moveTo>
                        <a:pt x="496730" y="0"/>
                      </a:moveTo>
                      <a:lnTo>
                        <a:pt x="1035204" y="1362398"/>
                      </a:lnTo>
                      <a:lnTo>
                        <a:pt x="1024707" y="1411051"/>
                      </a:lnTo>
                      <a:cubicBezTo>
                        <a:pt x="985956" y="1521051"/>
                        <a:pt x="867957" y="1590551"/>
                        <a:pt x="717985" y="1576683"/>
                      </a:cubicBezTo>
                      <a:cubicBezTo>
                        <a:pt x="689083" y="1652693"/>
                        <a:pt x="596428" y="1687236"/>
                        <a:pt x="498851" y="1658350"/>
                      </a:cubicBezTo>
                      <a:cubicBezTo>
                        <a:pt x="428244" y="1637468"/>
                        <a:pt x="367816" y="1586872"/>
                        <a:pt x="339869" y="1525208"/>
                      </a:cubicBezTo>
                      <a:cubicBezTo>
                        <a:pt x="274700" y="1553773"/>
                        <a:pt x="187576" y="1541106"/>
                        <a:pt x="118093" y="1492970"/>
                      </a:cubicBezTo>
                      <a:cubicBezTo>
                        <a:pt x="36748" y="1436594"/>
                        <a:pt x="-594" y="1345515"/>
                        <a:pt x="28171" y="1273617"/>
                      </a:cubicBezTo>
                      <a:cubicBezTo>
                        <a:pt x="26960" y="1272413"/>
                        <a:pt x="25800" y="1271193"/>
                        <a:pt x="24589" y="1269989"/>
                      </a:cubicBezTo>
                      <a:lnTo>
                        <a:pt x="0" y="1256782"/>
                      </a:lnTo>
                      <a:lnTo>
                        <a:pt x="496730" y="0"/>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sp>
              <p:nvSpPr>
                <p:cNvPr id="173" name="Freeform: Shape 172">
                  <a:extLst>
                    <a:ext uri="{FF2B5EF4-FFF2-40B4-BE49-F238E27FC236}">
                      <a16:creationId xmlns:a16="http://schemas.microsoft.com/office/drawing/2014/main" id="{CB9D4BC8-CEA4-429F-AA71-D6F9E78ECC8E}"/>
                    </a:ext>
                  </a:extLst>
                </p:cNvPr>
                <p:cNvSpPr/>
                <p:nvPr/>
              </p:nvSpPr>
              <p:spPr>
                <a:xfrm>
                  <a:off x="-149198" y="-24060"/>
                  <a:ext cx="3734222" cy="3467212"/>
                </a:xfrm>
                <a:custGeom>
                  <a:avLst/>
                  <a:gdLst>
                    <a:gd name="connsiteX0" fmla="*/ 1370381 w 3734222"/>
                    <a:gd name="connsiteY0" fmla="*/ 0 h 3467212"/>
                    <a:gd name="connsiteX1" fmla="*/ 1394970 w 3734222"/>
                    <a:gd name="connsiteY1" fmla="*/ 13207 h 3467212"/>
                    <a:gd name="connsiteX2" fmla="*/ 1398552 w 3734222"/>
                    <a:gd name="connsiteY2" fmla="*/ 16835 h 3467212"/>
                    <a:gd name="connsiteX3" fmla="*/ 1488474 w 3734222"/>
                    <a:gd name="connsiteY3" fmla="*/ 236188 h 3467212"/>
                    <a:gd name="connsiteX4" fmla="*/ 1710250 w 3734222"/>
                    <a:gd name="connsiteY4" fmla="*/ 268426 h 3467212"/>
                    <a:gd name="connsiteX5" fmla="*/ 1869232 w 3734222"/>
                    <a:gd name="connsiteY5" fmla="*/ 401568 h 3467212"/>
                    <a:gd name="connsiteX6" fmla="*/ 2088366 w 3734222"/>
                    <a:gd name="connsiteY6" fmla="*/ 319901 h 3467212"/>
                    <a:gd name="connsiteX7" fmla="*/ 2395088 w 3734222"/>
                    <a:gd name="connsiteY7" fmla="*/ 154269 h 3467212"/>
                    <a:gd name="connsiteX8" fmla="*/ 2405585 w 3734222"/>
                    <a:gd name="connsiteY8" fmla="*/ 105616 h 3467212"/>
                    <a:gd name="connsiteX9" fmla="*/ 3734222 w 3734222"/>
                    <a:gd name="connsiteY9" fmla="*/ 3467212 h 3467212"/>
                    <a:gd name="connsiteX10" fmla="*/ 0 w 3734222"/>
                    <a:gd name="connsiteY10" fmla="*/ 3467212 h 3467212"/>
                    <a:gd name="connsiteX11" fmla="*/ 1370381 w 3734222"/>
                    <a:gd name="connsiteY11" fmla="*/ 0 h 346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34222" h="3467212">
                      <a:moveTo>
                        <a:pt x="1370381" y="0"/>
                      </a:moveTo>
                      <a:lnTo>
                        <a:pt x="1394970" y="13207"/>
                      </a:lnTo>
                      <a:cubicBezTo>
                        <a:pt x="1396181" y="14411"/>
                        <a:pt x="1397341" y="15631"/>
                        <a:pt x="1398552" y="16835"/>
                      </a:cubicBezTo>
                      <a:cubicBezTo>
                        <a:pt x="1369787" y="88733"/>
                        <a:pt x="1407129" y="179812"/>
                        <a:pt x="1488474" y="236188"/>
                      </a:cubicBezTo>
                      <a:cubicBezTo>
                        <a:pt x="1557957" y="284324"/>
                        <a:pt x="1645081" y="296991"/>
                        <a:pt x="1710250" y="268426"/>
                      </a:cubicBezTo>
                      <a:cubicBezTo>
                        <a:pt x="1738197" y="330090"/>
                        <a:pt x="1798625" y="380686"/>
                        <a:pt x="1869232" y="401568"/>
                      </a:cubicBezTo>
                      <a:cubicBezTo>
                        <a:pt x="1966809" y="430454"/>
                        <a:pt x="2059464" y="395911"/>
                        <a:pt x="2088366" y="319901"/>
                      </a:cubicBezTo>
                      <a:cubicBezTo>
                        <a:pt x="2238338" y="333769"/>
                        <a:pt x="2356337" y="264269"/>
                        <a:pt x="2395088" y="154269"/>
                      </a:cubicBezTo>
                      <a:lnTo>
                        <a:pt x="2405585" y="105616"/>
                      </a:lnTo>
                      <a:lnTo>
                        <a:pt x="3734222" y="3467212"/>
                      </a:lnTo>
                      <a:lnTo>
                        <a:pt x="0" y="3467212"/>
                      </a:lnTo>
                      <a:lnTo>
                        <a:pt x="1370381" y="0"/>
                      </a:lnTo>
                      <a:close/>
                    </a:path>
                  </a:pathLst>
                </a:cu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grpSp>
          <p:grpSp>
            <p:nvGrpSpPr>
              <p:cNvPr id="35" name="Group 34">
                <a:extLst>
                  <a:ext uri="{FF2B5EF4-FFF2-40B4-BE49-F238E27FC236}">
                    <a16:creationId xmlns:a16="http://schemas.microsoft.com/office/drawing/2014/main" id="{4CE25863-191E-46B8-87CC-306EBA7D4822}"/>
                  </a:ext>
                </a:extLst>
              </p:cNvPr>
              <p:cNvGrpSpPr/>
              <p:nvPr/>
            </p:nvGrpSpPr>
            <p:grpSpPr>
              <a:xfrm>
                <a:off x="2576813" y="2460111"/>
                <a:ext cx="3190163" cy="3428997"/>
                <a:chOff x="2427615" y="14155"/>
                <a:chExt cx="3190163" cy="3428997"/>
              </a:xfrm>
            </p:grpSpPr>
            <p:sp>
              <p:nvSpPr>
                <p:cNvPr id="174" name="Freeform: Shape 173">
                  <a:extLst>
                    <a:ext uri="{FF2B5EF4-FFF2-40B4-BE49-F238E27FC236}">
                      <a16:creationId xmlns:a16="http://schemas.microsoft.com/office/drawing/2014/main" id="{8E98B965-9BDC-4B66-89F7-E56DD03FA559}"/>
                    </a:ext>
                  </a:extLst>
                </p:cNvPr>
                <p:cNvSpPr/>
                <p:nvPr/>
              </p:nvSpPr>
              <p:spPr>
                <a:xfrm>
                  <a:off x="3556779" y="14155"/>
                  <a:ext cx="959513" cy="1330653"/>
                </a:xfrm>
                <a:custGeom>
                  <a:avLst/>
                  <a:gdLst>
                    <a:gd name="connsiteX0" fmla="*/ 465919 w 959513"/>
                    <a:gd name="connsiteY0" fmla="*/ 0 h 1330653"/>
                    <a:gd name="connsiteX1" fmla="*/ 959513 w 959513"/>
                    <a:gd name="connsiteY1" fmla="*/ 1061094 h 1330653"/>
                    <a:gd name="connsiteX2" fmla="*/ 938184 w 959513"/>
                    <a:gd name="connsiteY2" fmla="*/ 1061040 h 1330653"/>
                    <a:gd name="connsiteX3" fmla="*/ 839155 w 959513"/>
                    <a:gd name="connsiteY3" fmla="*/ 1002438 h 1330653"/>
                    <a:gd name="connsiteX4" fmla="*/ 653169 w 959513"/>
                    <a:gd name="connsiteY4" fmla="*/ 1317900 h 1330653"/>
                    <a:gd name="connsiteX5" fmla="*/ 379706 w 959513"/>
                    <a:gd name="connsiteY5" fmla="*/ 1125343 h 1330653"/>
                    <a:gd name="connsiteX6" fmla="*/ 8666 w 959513"/>
                    <a:gd name="connsiteY6" fmla="*/ 1023343 h 1330653"/>
                    <a:gd name="connsiteX7" fmla="*/ 0 w 959513"/>
                    <a:gd name="connsiteY7" fmla="*/ 1001602 h 1330653"/>
                    <a:gd name="connsiteX8" fmla="*/ 465919 w 959513"/>
                    <a:gd name="connsiteY8" fmla="*/ 0 h 133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513" h="1330653">
                      <a:moveTo>
                        <a:pt x="465919" y="0"/>
                      </a:moveTo>
                      <a:lnTo>
                        <a:pt x="959513" y="1061094"/>
                      </a:lnTo>
                      <a:lnTo>
                        <a:pt x="938184" y="1061040"/>
                      </a:lnTo>
                      <a:cubicBezTo>
                        <a:pt x="903815" y="1056136"/>
                        <a:pt x="869819" y="1036737"/>
                        <a:pt x="839155" y="1002438"/>
                      </a:cubicBezTo>
                      <a:cubicBezTo>
                        <a:pt x="812711" y="1159542"/>
                        <a:pt x="741900" y="1279639"/>
                        <a:pt x="653169" y="1317900"/>
                      </a:cubicBezTo>
                      <a:cubicBezTo>
                        <a:pt x="548608" y="1362980"/>
                        <a:pt x="439482" y="1286158"/>
                        <a:pt x="379706" y="1125343"/>
                      </a:cubicBezTo>
                      <a:cubicBezTo>
                        <a:pt x="256255" y="1258904"/>
                        <a:pt x="100525" y="1209910"/>
                        <a:pt x="8666" y="1023343"/>
                      </a:cubicBezTo>
                      <a:lnTo>
                        <a:pt x="0" y="1001602"/>
                      </a:lnTo>
                      <a:lnTo>
                        <a:pt x="46591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id="{36F4CBBF-F8D5-4FE4-80CB-2C3B2A99D78B}"/>
                    </a:ext>
                  </a:extLst>
                </p:cNvPr>
                <p:cNvSpPr/>
                <p:nvPr/>
              </p:nvSpPr>
              <p:spPr>
                <a:xfrm>
                  <a:off x="2427615" y="1015756"/>
                  <a:ext cx="3190163" cy="2427396"/>
                </a:xfrm>
                <a:custGeom>
                  <a:avLst/>
                  <a:gdLst>
                    <a:gd name="connsiteX0" fmla="*/ 1129163 w 3190163"/>
                    <a:gd name="connsiteY0" fmla="*/ 0 h 2427396"/>
                    <a:gd name="connsiteX1" fmla="*/ 1137829 w 3190163"/>
                    <a:gd name="connsiteY1" fmla="*/ 21741 h 2427396"/>
                    <a:gd name="connsiteX2" fmla="*/ 1508869 w 3190163"/>
                    <a:gd name="connsiteY2" fmla="*/ 123741 h 2427396"/>
                    <a:gd name="connsiteX3" fmla="*/ 1782332 w 3190163"/>
                    <a:gd name="connsiteY3" fmla="*/ 316298 h 2427396"/>
                    <a:gd name="connsiteX4" fmla="*/ 1968318 w 3190163"/>
                    <a:gd name="connsiteY4" fmla="*/ 836 h 2427396"/>
                    <a:gd name="connsiteX5" fmla="*/ 2067347 w 3190163"/>
                    <a:gd name="connsiteY5" fmla="*/ 59438 h 2427396"/>
                    <a:gd name="connsiteX6" fmla="*/ 2088676 w 3190163"/>
                    <a:gd name="connsiteY6" fmla="*/ 59492 h 2427396"/>
                    <a:gd name="connsiteX7" fmla="*/ 3190163 w 3190163"/>
                    <a:gd name="connsiteY7" fmla="*/ 2427396 h 2427396"/>
                    <a:gd name="connsiteX8" fmla="*/ 0 w 3190163"/>
                    <a:gd name="connsiteY8" fmla="*/ 2427396 h 2427396"/>
                    <a:gd name="connsiteX9" fmla="*/ 1129163 w 3190163"/>
                    <a:gd name="connsiteY9" fmla="*/ 0 h 242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0163" h="2427396">
                      <a:moveTo>
                        <a:pt x="1129163" y="0"/>
                      </a:moveTo>
                      <a:lnTo>
                        <a:pt x="1137829" y="21741"/>
                      </a:lnTo>
                      <a:cubicBezTo>
                        <a:pt x="1229688" y="208308"/>
                        <a:pt x="1385418" y="257302"/>
                        <a:pt x="1508869" y="123741"/>
                      </a:cubicBezTo>
                      <a:cubicBezTo>
                        <a:pt x="1568645" y="284556"/>
                        <a:pt x="1677771" y="361378"/>
                        <a:pt x="1782332" y="316298"/>
                      </a:cubicBezTo>
                      <a:cubicBezTo>
                        <a:pt x="1871063" y="278037"/>
                        <a:pt x="1941874" y="157940"/>
                        <a:pt x="1968318" y="836"/>
                      </a:cubicBezTo>
                      <a:cubicBezTo>
                        <a:pt x="1998982" y="35135"/>
                        <a:pt x="2032978" y="54534"/>
                        <a:pt x="2067347" y="59438"/>
                      </a:cubicBezTo>
                      <a:lnTo>
                        <a:pt x="2088676" y="59492"/>
                      </a:lnTo>
                      <a:lnTo>
                        <a:pt x="3190163" y="2427396"/>
                      </a:lnTo>
                      <a:lnTo>
                        <a:pt x="0" y="2427396"/>
                      </a:lnTo>
                      <a:lnTo>
                        <a:pt x="1129163"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 name="Group 3">
              <a:extLst>
                <a:ext uri="{FF2B5EF4-FFF2-40B4-BE49-F238E27FC236}">
                  <a16:creationId xmlns:a16="http://schemas.microsoft.com/office/drawing/2014/main" id="{DF271EBA-DFA6-482D-A96F-C516FB7D5792}"/>
                </a:ext>
              </a:extLst>
            </p:cNvPr>
            <p:cNvGrpSpPr/>
            <p:nvPr/>
          </p:nvGrpSpPr>
          <p:grpSpPr>
            <a:xfrm>
              <a:off x="4572000" y="1185356"/>
              <a:ext cx="5766976" cy="4723994"/>
              <a:chOff x="4922722" y="1156172"/>
              <a:chExt cx="5766976" cy="4723994"/>
            </a:xfrm>
          </p:grpSpPr>
          <p:grpSp>
            <p:nvGrpSpPr>
              <p:cNvPr id="176" name="Group 175">
                <a:extLst>
                  <a:ext uri="{FF2B5EF4-FFF2-40B4-BE49-F238E27FC236}">
                    <a16:creationId xmlns:a16="http://schemas.microsoft.com/office/drawing/2014/main" id="{2B061C0B-F263-4206-B2E9-60D406B31E0B}"/>
                  </a:ext>
                </a:extLst>
              </p:cNvPr>
              <p:cNvGrpSpPr/>
              <p:nvPr/>
            </p:nvGrpSpPr>
            <p:grpSpPr>
              <a:xfrm>
                <a:off x="4922722" y="1156172"/>
                <a:ext cx="3734222" cy="4723994"/>
                <a:chOff x="4773524" y="-1280259"/>
                <a:chExt cx="3734222" cy="4723994"/>
              </a:xfrm>
            </p:grpSpPr>
            <p:sp>
              <p:nvSpPr>
                <p:cNvPr id="168" name="Freeform: Shape 167">
                  <a:extLst>
                    <a:ext uri="{FF2B5EF4-FFF2-40B4-BE49-F238E27FC236}">
                      <a16:creationId xmlns:a16="http://schemas.microsoft.com/office/drawing/2014/main" id="{B0962148-2E44-417C-BF86-821C18A4F115}"/>
                    </a:ext>
                  </a:extLst>
                </p:cNvPr>
                <p:cNvSpPr/>
                <p:nvPr/>
              </p:nvSpPr>
              <p:spPr>
                <a:xfrm>
                  <a:off x="6143905" y="-1280259"/>
                  <a:ext cx="1035204" cy="1668492"/>
                </a:xfrm>
                <a:custGeom>
                  <a:avLst/>
                  <a:gdLst>
                    <a:gd name="connsiteX0" fmla="*/ 496730 w 1035204"/>
                    <a:gd name="connsiteY0" fmla="*/ 0 h 1668492"/>
                    <a:gd name="connsiteX1" fmla="*/ 1035204 w 1035204"/>
                    <a:gd name="connsiteY1" fmla="*/ 1362398 h 1668492"/>
                    <a:gd name="connsiteX2" fmla="*/ 1024707 w 1035204"/>
                    <a:gd name="connsiteY2" fmla="*/ 1411051 h 1668492"/>
                    <a:gd name="connsiteX3" fmla="*/ 717985 w 1035204"/>
                    <a:gd name="connsiteY3" fmla="*/ 1576683 h 1668492"/>
                    <a:gd name="connsiteX4" fmla="*/ 498851 w 1035204"/>
                    <a:gd name="connsiteY4" fmla="*/ 1658350 h 1668492"/>
                    <a:gd name="connsiteX5" fmla="*/ 339869 w 1035204"/>
                    <a:gd name="connsiteY5" fmla="*/ 1525208 h 1668492"/>
                    <a:gd name="connsiteX6" fmla="*/ 118093 w 1035204"/>
                    <a:gd name="connsiteY6" fmla="*/ 1492970 h 1668492"/>
                    <a:gd name="connsiteX7" fmla="*/ 28171 w 1035204"/>
                    <a:gd name="connsiteY7" fmla="*/ 1273617 h 1668492"/>
                    <a:gd name="connsiteX8" fmla="*/ 24589 w 1035204"/>
                    <a:gd name="connsiteY8" fmla="*/ 1269989 h 1668492"/>
                    <a:gd name="connsiteX9" fmla="*/ 0 w 1035204"/>
                    <a:gd name="connsiteY9" fmla="*/ 1256782 h 1668492"/>
                    <a:gd name="connsiteX10" fmla="*/ 496730 w 1035204"/>
                    <a:gd name="connsiteY10" fmla="*/ 0 h 166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204" h="1668492">
                      <a:moveTo>
                        <a:pt x="496730" y="0"/>
                      </a:moveTo>
                      <a:lnTo>
                        <a:pt x="1035204" y="1362398"/>
                      </a:lnTo>
                      <a:lnTo>
                        <a:pt x="1024707" y="1411051"/>
                      </a:lnTo>
                      <a:cubicBezTo>
                        <a:pt x="985956" y="1521051"/>
                        <a:pt x="867957" y="1590551"/>
                        <a:pt x="717985" y="1576683"/>
                      </a:cubicBezTo>
                      <a:cubicBezTo>
                        <a:pt x="689083" y="1652693"/>
                        <a:pt x="596428" y="1687236"/>
                        <a:pt x="498851" y="1658350"/>
                      </a:cubicBezTo>
                      <a:cubicBezTo>
                        <a:pt x="428244" y="1637468"/>
                        <a:pt x="367816" y="1586872"/>
                        <a:pt x="339869" y="1525208"/>
                      </a:cubicBezTo>
                      <a:cubicBezTo>
                        <a:pt x="274700" y="1553773"/>
                        <a:pt x="187576" y="1541106"/>
                        <a:pt x="118093" y="1492970"/>
                      </a:cubicBezTo>
                      <a:cubicBezTo>
                        <a:pt x="36748" y="1436594"/>
                        <a:pt x="-594" y="1345515"/>
                        <a:pt x="28171" y="1273617"/>
                      </a:cubicBezTo>
                      <a:cubicBezTo>
                        <a:pt x="26960" y="1272413"/>
                        <a:pt x="25800" y="1271193"/>
                        <a:pt x="24589" y="1269989"/>
                      </a:cubicBezTo>
                      <a:lnTo>
                        <a:pt x="0" y="1256782"/>
                      </a:lnTo>
                      <a:lnTo>
                        <a:pt x="496730" y="0"/>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sp>
              <p:nvSpPr>
                <p:cNvPr id="169" name="Freeform: Shape 168">
                  <a:extLst>
                    <a:ext uri="{FF2B5EF4-FFF2-40B4-BE49-F238E27FC236}">
                      <a16:creationId xmlns:a16="http://schemas.microsoft.com/office/drawing/2014/main" id="{BFF0B21B-F810-42BF-99A5-1D7CC49A4A57}"/>
                    </a:ext>
                  </a:extLst>
                </p:cNvPr>
                <p:cNvSpPr/>
                <p:nvPr/>
              </p:nvSpPr>
              <p:spPr>
                <a:xfrm>
                  <a:off x="4773524" y="-23477"/>
                  <a:ext cx="3734222" cy="3467212"/>
                </a:xfrm>
                <a:custGeom>
                  <a:avLst/>
                  <a:gdLst>
                    <a:gd name="connsiteX0" fmla="*/ 1370381 w 3734222"/>
                    <a:gd name="connsiteY0" fmla="*/ 0 h 3467212"/>
                    <a:gd name="connsiteX1" fmla="*/ 1394970 w 3734222"/>
                    <a:gd name="connsiteY1" fmla="*/ 13207 h 3467212"/>
                    <a:gd name="connsiteX2" fmla="*/ 1398552 w 3734222"/>
                    <a:gd name="connsiteY2" fmla="*/ 16835 h 3467212"/>
                    <a:gd name="connsiteX3" fmla="*/ 1488474 w 3734222"/>
                    <a:gd name="connsiteY3" fmla="*/ 236188 h 3467212"/>
                    <a:gd name="connsiteX4" fmla="*/ 1710250 w 3734222"/>
                    <a:gd name="connsiteY4" fmla="*/ 268426 h 3467212"/>
                    <a:gd name="connsiteX5" fmla="*/ 1869232 w 3734222"/>
                    <a:gd name="connsiteY5" fmla="*/ 401568 h 3467212"/>
                    <a:gd name="connsiteX6" fmla="*/ 2088366 w 3734222"/>
                    <a:gd name="connsiteY6" fmla="*/ 319901 h 3467212"/>
                    <a:gd name="connsiteX7" fmla="*/ 2395088 w 3734222"/>
                    <a:gd name="connsiteY7" fmla="*/ 154269 h 3467212"/>
                    <a:gd name="connsiteX8" fmla="*/ 2405585 w 3734222"/>
                    <a:gd name="connsiteY8" fmla="*/ 105616 h 3467212"/>
                    <a:gd name="connsiteX9" fmla="*/ 3734222 w 3734222"/>
                    <a:gd name="connsiteY9" fmla="*/ 3467212 h 3467212"/>
                    <a:gd name="connsiteX10" fmla="*/ 0 w 3734222"/>
                    <a:gd name="connsiteY10" fmla="*/ 3467212 h 3467212"/>
                    <a:gd name="connsiteX11" fmla="*/ 1370381 w 3734222"/>
                    <a:gd name="connsiteY11" fmla="*/ 0 h 346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34222" h="3467212">
                      <a:moveTo>
                        <a:pt x="1370381" y="0"/>
                      </a:moveTo>
                      <a:lnTo>
                        <a:pt x="1394970" y="13207"/>
                      </a:lnTo>
                      <a:cubicBezTo>
                        <a:pt x="1396181" y="14411"/>
                        <a:pt x="1397341" y="15631"/>
                        <a:pt x="1398552" y="16835"/>
                      </a:cubicBezTo>
                      <a:cubicBezTo>
                        <a:pt x="1369787" y="88733"/>
                        <a:pt x="1407129" y="179812"/>
                        <a:pt x="1488474" y="236188"/>
                      </a:cubicBezTo>
                      <a:cubicBezTo>
                        <a:pt x="1557957" y="284324"/>
                        <a:pt x="1645081" y="296991"/>
                        <a:pt x="1710250" y="268426"/>
                      </a:cubicBezTo>
                      <a:cubicBezTo>
                        <a:pt x="1738197" y="330090"/>
                        <a:pt x="1798625" y="380686"/>
                        <a:pt x="1869232" y="401568"/>
                      </a:cubicBezTo>
                      <a:cubicBezTo>
                        <a:pt x="1966809" y="430454"/>
                        <a:pt x="2059464" y="395911"/>
                        <a:pt x="2088366" y="319901"/>
                      </a:cubicBezTo>
                      <a:cubicBezTo>
                        <a:pt x="2238338" y="333769"/>
                        <a:pt x="2356337" y="264269"/>
                        <a:pt x="2395088" y="154269"/>
                      </a:cubicBezTo>
                      <a:lnTo>
                        <a:pt x="2405585" y="105616"/>
                      </a:lnTo>
                      <a:lnTo>
                        <a:pt x="3734222" y="3467212"/>
                      </a:lnTo>
                      <a:lnTo>
                        <a:pt x="0" y="3467212"/>
                      </a:lnTo>
                      <a:lnTo>
                        <a:pt x="1370381" y="0"/>
                      </a:lnTo>
                      <a:close/>
                    </a:path>
                  </a:pathLst>
                </a:cu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grpSp>
          <p:grpSp>
            <p:nvGrpSpPr>
              <p:cNvPr id="177" name="Group 176">
                <a:extLst>
                  <a:ext uri="{FF2B5EF4-FFF2-40B4-BE49-F238E27FC236}">
                    <a16:creationId xmlns:a16="http://schemas.microsoft.com/office/drawing/2014/main" id="{6BFB35B1-D193-45B0-A61E-5EFD6C167A84}"/>
                  </a:ext>
                </a:extLst>
              </p:cNvPr>
              <p:cNvGrpSpPr/>
              <p:nvPr/>
            </p:nvGrpSpPr>
            <p:grpSpPr>
              <a:xfrm>
                <a:off x="7499535" y="2451169"/>
                <a:ext cx="3190163" cy="3428997"/>
                <a:chOff x="7350337" y="14738"/>
                <a:chExt cx="3190163" cy="3428997"/>
              </a:xfrm>
            </p:grpSpPr>
            <p:sp>
              <p:nvSpPr>
                <p:cNvPr id="170" name="Freeform: Shape 169">
                  <a:extLst>
                    <a:ext uri="{FF2B5EF4-FFF2-40B4-BE49-F238E27FC236}">
                      <a16:creationId xmlns:a16="http://schemas.microsoft.com/office/drawing/2014/main" id="{B942289E-A459-4E0A-B7C6-650BB535F0A5}"/>
                    </a:ext>
                  </a:extLst>
                </p:cNvPr>
                <p:cNvSpPr/>
                <p:nvPr/>
              </p:nvSpPr>
              <p:spPr>
                <a:xfrm>
                  <a:off x="8479501" y="14738"/>
                  <a:ext cx="959513" cy="1330653"/>
                </a:xfrm>
                <a:custGeom>
                  <a:avLst/>
                  <a:gdLst>
                    <a:gd name="connsiteX0" fmla="*/ 465919 w 959513"/>
                    <a:gd name="connsiteY0" fmla="*/ 0 h 1330653"/>
                    <a:gd name="connsiteX1" fmla="*/ 959513 w 959513"/>
                    <a:gd name="connsiteY1" fmla="*/ 1061094 h 1330653"/>
                    <a:gd name="connsiteX2" fmla="*/ 938184 w 959513"/>
                    <a:gd name="connsiteY2" fmla="*/ 1061040 h 1330653"/>
                    <a:gd name="connsiteX3" fmla="*/ 839155 w 959513"/>
                    <a:gd name="connsiteY3" fmla="*/ 1002438 h 1330653"/>
                    <a:gd name="connsiteX4" fmla="*/ 653169 w 959513"/>
                    <a:gd name="connsiteY4" fmla="*/ 1317900 h 1330653"/>
                    <a:gd name="connsiteX5" fmla="*/ 379706 w 959513"/>
                    <a:gd name="connsiteY5" fmla="*/ 1125343 h 1330653"/>
                    <a:gd name="connsiteX6" fmla="*/ 8666 w 959513"/>
                    <a:gd name="connsiteY6" fmla="*/ 1023343 h 1330653"/>
                    <a:gd name="connsiteX7" fmla="*/ 0 w 959513"/>
                    <a:gd name="connsiteY7" fmla="*/ 1001602 h 1330653"/>
                    <a:gd name="connsiteX8" fmla="*/ 465919 w 959513"/>
                    <a:gd name="connsiteY8" fmla="*/ 0 h 133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513" h="1330653">
                      <a:moveTo>
                        <a:pt x="465919" y="0"/>
                      </a:moveTo>
                      <a:lnTo>
                        <a:pt x="959513" y="1061094"/>
                      </a:lnTo>
                      <a:lnTo>
                        <a:pt x="938184" y="1061040"/>
                      </a:lnTo>
                      <a:cubicBezTo>
                        <a:pt x="903815" y="1056136"/>
                        <a:pt x="869819" y="1036737"/>
                        <a:pt x="839155" y="1002438"/>
                      </a:cubicBezTo>
                      <a:cubicBezTo>
                        <a:pt x="812711" y="1159542"/>
                        <a:pt x="741900" y="1279639"/>
                        <a:pt x="653169" y="1317900"/>
                      </a:cubicBezTo>
                      <a:cubicBezTo>
                        <a:pt x="548608" y="1362980"/>
                        <a:pt x="439482" y="1286158"/>
                        <a:pt x="379706" y="1125343"/>
                      </a:cubicBezTo>
                      <a:cubicBezTo>
                        <a:pt x="256255" y="1258904"/>
                        <a:pt x="100525" y="1209910"/>
                        <a:pt x="8666" y="1023343"/>
                      </a:cubicBezTo>
                      <a:lnTo>
                        <a:pt x="0" y="1001602"/>
                      </a:lnTo>
                      <a:lnTo>
                        <a:pt x="46591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Freeform: Shape 170">
                  <a:extLst>
                    <a:ext uri="{FF2B5EF4-FFF2-40B4-BE49-F238E27FC236}">
                      <a16:creationId xmlns:a16="http://schemas.microsoft.com/office/drawing/2014/main" id="{1457A062-E42F-428C-8727-75BA2D9F4A94}"/>
                    </a:ext>
                  </a:extLst>
                </p:cNvPr>
                <p:cNvSpPr/>
                <p:nvPr/>
              </p:nvSpPr>
              <p:spPr>
                <a:xfrm>
                  <a:off x="7350337" y="1016339"/>
                  <a:ext cx="3190163" cy="2427396"/>
                </a:xfrm>
                <a:custGeom>
                  <a:avLst/>
                  <a:gdLst>
                    <a:gd name="connsiteX0" fmla="*/ 1129163 w 3190163"/>
                    <a:gd name="connsiteY0" fmla="*/ 0 h 2427396"/>
                    <a:gd name="connsiteX1" fmla="*/ 1137829 w 3190163"/>
                    <a:gd name="connsiteY1" fmla="*/ 21741 h 2427396"/>
                    <a:gd name="connsiteX2" fmla="*/ 1508869 w 3190163"/>
                    <a:gd name="connsiteY2" fmla="*/ 123741 h 2427396"/>
                    <a:gd name="connsiteX3" fmla="*/ 1782332 w 3190163"/>
                    <a:gd name="connsiteY3" fmla="*/ 316298 h 2427396"/>
                    <a:gd name="connsiteX4" fmla="*/ 1968318 w 3190163"/>
                    <a:gd name="connsiteY4" fmla="*/ 836 h 2427396"/>
                    <a:gd name="connsiteX5" fmla="*/ 2067347 w 3190163"/>
                    <a:gd name="connsiteY5" fmla="*/ 59438 h 2427396"/>
                    <a:gd name="connsiteX6" fmla="*/ 2088676 w 3190163"/>
                    <a:gd name="connsiteY6" fmla="*/ 59492 h 2427396"/>
                    <a:gd name="connsiteX7" fmla="*/ 3190163 w 3190163"/>
                    <a:gd name="connsiteY7" fmla="*/ 2427396 h 2427396"/>
                    <a:gd name="connsiteX8" fmla="*/ 0 w 3190163"/>
                    <a:gd name="connsiteY8" fmla="*/ 2427396 h 2427396"/>
                    <a:gd name="connsiteX9" fmla="*/ 1129163 w 3190163"/>
                    <a:gd name="connsiteY9" fmla="*/ 0 h 242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0163" h="2427396">
                      <a:moveTo>
                        <a:pt x="1129163" y="0"/>
                      </a:moveTo>
                      <a:lnTo>
                        <a:pt x="1137829" y="21741"/>
                      </a:lnTo>
                      <a:cubicBezTo>
                        <a:pt x="1229688" y="208308"/>
                        <a:pt x="1385418" y="257302"/>
                        <a:pt x="1508869" y="123741"/>
                      </a:cubicBezTo>
                      <a:cubicBezTo>
                        <a:pt x="1568645" y="284556"/>
                        <a:pt x="1677771" y="361378"/>
                        <a:pt x="1782332" y="316298"/>
                      </a:cubicBezTo>
                      <a:cubicBezTo>
                        <a:pt x="1871063" y="278037"/>
                        <a:pt x="1941874" y="157940"/>
                        <a:pt x="1968318" y="836"/>
                      </a:cubicBezTo>
                      <a:cubicBezTo>
                        <a:pt x="1998982" y="35135"/>
                        <a:pt x="2032978" y="54534"/>
                        <a:pt x="2067347" y="59438"/>
                      </a:cubicBezTo>
                      <a:lnTo>
                        <a:pt x="2088676" y="59492"/>
                      </a:lnTo>
                      <a:lnTo>
                        <a:pt x="3190163" y="2427396"/>
                      </a:lnTo>
                      <a:lnTo>
                        <a:pt x="0" y="2427396"/>
                      </a:lnTo>
                      <a:lnTo>
                        <a:pt x="1129163"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6" name="Group 5">
              <a:extLst>
                <a:ext uri="{FF2B5EF4-FFF2-40B4-BE49-F238E27FC236}">
                  <a16:creationId xmlns:a16="http://schemas.microsoft.com/office/drawing/2014/main" id="{50665DC1-8572-4169-B7F2-656D3A4248B7}"/>
                </a:ext>
              </a:extLst>
            </p:cNvPr>
            <p:cNvGrpSpPr/>
            <p:nvPr/>
          </p:nvGrpSpPr>
          <p:grpSpPr>
            <a:xfrm>
              <a:off x="9144000" y="1184570"/>
              <a:ext cx="5766976" cy="4723994"/>
              <a:chOff x="9918289" y="1165114"/>
              <a:chExt cx="5766976" cy="4723994"/>
            </a:xfrm>
          </p:grpSpPr>
          <p:grpSp>
            <p:nvGrpSpPr>
              <p:cNvPr id="178" name="Group 177">
                <a:extLst>
                  <a:ext uri="{FF2B5EF4-FFF2-40B4-BE49-F238E27FC236}">
                    <a16:creationId xmlns:a16="http://schemas.microsoft.com/office/drawing/2014/main" id="{6BE11121-F2B8-4764-AFCA-A5FA258904EC}"/>
                  </a:ext>
                </a:extLst>
              </p:cNvPr>
              <p:cNvGrpSpPr/>
              <p:nvPr/>
            </p:nvGrpSpPr>
            <p:grpSpPr>
              <a:xfrm>
                <a:off x="9918289" y="1165114"/>
                <a:ext cx="3734222" cy="4723994"/>
                <a:chOff x="9769091" y="-1280842"/>
                <a:chExt cx="3734222" cy="4723994"/>
              </a:xfrm>
            </p:grpSpPr>
            <p:sp>
              <p:nvSpPr>
                <p:cNvPr id="164" name="Freeform: Shape 163">
                  <a:extLst>
                    <a:ext uri="{FF2B5EF4-FFF2-40B4-BE49-F238E27FC236}">
                      <a16:creationId xmlns:a16="http://schemas.microsoft.com/office/drawing/2014/main" id="{DDA9F7EB-6F92-4C3E-A4EC-90CD424E103A}"/>
                    </a:ext>
                  </a:extLst>
                </p:cNvPr>
                <p:cNvSpPr/>
                <p:nvPr/>
              </p:nvSpPr>
              <p:spPr>
                <a:xfrm>
                  <a:off x="11139472" y="-1280842"/>
                  <a:ext cx="1035204" cy="1668492"/>
                </a:xfrm>
                <a:custGeom>
                  <a:avLst/>
                  <a:gdLst>
                    <a:gd name="connsiteX0" fmla="*/ 496730 w 1035204"/>
                    <a:gd name="connsiteY0" fmla="*/ 0 h 1668492"/>
                    <a:gd name="connsiteX1" fmla="*/ 1035204 w 1035204"/>
                    <a:gd name="connsiteY1" fmla="*/ 1362398 h 1668492"/>
                    <a:gd name="connsiteX2" fmla="*/ 1024707 w 1035204"/>
                    <a:gd name="connsiteY2" fmla="*/ 1411051 h 1668492"/>
                    <a:gd name="connsiteX3" fmla="*/ 717985 w 1035204"/>
                    <a:gd name="connsiteY3" fmla="*/ 1576683 h 1668492"/>
                    <a:gd name="connsiteX4" fmla="*/ 498851 w 1035204"/>
                    <a:gd name="connsiteY4" fmla="*/ 1658350 h 1668492"/>
                    <a:gd name="connsiteX5" fmla="*/ 339869 w 1035204"/>
                    <a:gd name="connsiteY5" fmla="*/ 1525208 h 1668492"/>
                    <a:gd name="connsiteX6" fmla="*/ 118093 w 1035204"/>
                    <a:gd name="connsiteY6" fmla="*/ 1492970 h 1668492"/>
                    <a:gd name="connsiteX7" fmla="*/ 28171 w 1035204"/>
                    <a:gd name="connsiteY7" fmla="*/ 1273617 h 1668492"/>
                    <a:gd name="connsiteX8" fmla="*/ 24589 w 1035204"/>
                    <a:gd name="connsiteY8" fmla="*/ 1269989 h 1668492"/>
                    <a:gd name="connsiteX9" fmla="*/ 0 w 1035204"/>
                    <a:gd name="connsiteY9" fmla="*/ 1256782 h 1668492"/>
                    <a:gd name="connsiteX10" fmla="*/ 496730 w 1035204"/>
                    <a:gd name="connsiteY10" fmla="*/ 0 h 166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204" h="1668492">
                      <a:moveTo>
                        <a:pt x="496730" y="0"/>
                      </a:moveTo>
                      <a:lnTo>
                        <a:pt x="1035204" y="1362398"/>
                      </a:lnTo>
                      <a:lnTo>
                        <a:pt x="1024707" y="1411051"/>
                      </a:lnTo>
                      <a:cubicBezTo>
                        <a:pt x="985956" y="1521051"/>
                        <a:pt x="867957" y="1590551"/>
                        <a:pt x="717985" y="1576683"/>
                      </a:cubicBezTo>
                      <a:cubicBezTo>
                        <a:pt x="689083" y="1652693"/>
                        <a:pt x="596428" y="1687236"/>
                        <a:pt x="498851" y="1658350"/>
                      </a:cubicBezTo>
                      <a:cubicBezTo>
                        <a:pt x="428244" y="1637468"/>
                        <a:pt x="367816" y="1586872"/>
                        <a:pt x="339869" y="1525208"/>
                      </a:cubicBezTo>
                      <a:cubicBezTo>
                        <a:pt x="274700" y="1553773"/>
                        <a:pt x="187576" y="1541106"/>
                        <a:pt x="118093" y="1492970"/>
                      </a:cubicBezTo>
                      <a:cubicBezTo>
                        <a:pt x="36748" y="1436594"/>
                        <a:pt x="-594" y="1345515"/>
                        <a:pt x="28171" y="1273617"/>
                      </a:cubicBezTo>
                      <a:cubicBezTo>
                        <a:pt x="26960" y="1272413"/>
                        <a:pt x="25800" y="1271193"/>
                        <a:pt x="24589" y="1269989"/>
                      </a:cubicBezTo>
                      <a:lnTo>
                        <a:pt x="0" y="1256782"/>
                      </a:lnTo>
                      <a:lnTo>
                        <a:pt x="496730" y="0"/>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sp>
              <p:nvSpPr>
                <p:cNvPr id="165" name="Freeform: Shape 164">
                  <a:extLst>
                    <a:ext uri="{FF2B5EF4-FFF2-40B4-BE49-F238E27FC236}">
                      <a16:creationId xmlns:a16="http://schemas.microsoft.com/office/drawing/2014/main" id="{6F547032-ABEC-440B-9E1C-FEA2DA7B4AC0}"/>
                    </a:ext>
                  </a:extLst>
                </p:cNvPr>
                <p:cNvSpPr/>
                <p:nvPr/>
              </p:nvSpPr>
              <p:spPr>
                <a:xfrm>
                  <a:off x="9769091" y="-24060"/>
                  <a:ext cx="3734222" cy="3467212"/>
                </a:xfrm>
                <a:custGeom>
                  <a:avLst/>
                  <a:gdLst>
                    <a:gd name="connsiteX0" fmla="*/ 1370381 w 3734222"/>
                    <a:gd name="connsiteY0" fmla="*/ 0 h 3467212"/>
                    <a:gd name="connsiteX1" fmla="*/ 1394970 w 3734222"/>
                    <a:gd name="connsiteY1" fmla="*/ 13207 h 3467212"/>
                    <a:gd name="connsiteX2" fmla="*/ 1398552 w 3734222"/>
                    <a:gd name="connsiteY2" fmla="*/ 16835 h 3467212"/>
                    <a:gd name="connsiteX3" fmla="*/ 1488474 w 3734222"/>
                    <a:gd name="connsiteY3" fmla="*/ 236188 h 3467212"/>
                    <a:gd name="connsiteX4" fmla="*/ 1710250 w 3734222"/>
                    <a:gd name="connsiteY4" fmla="*/ 268426 h 3467212"/>
                    <a:gd name="connsiteX5" fmla="*/ 1869232 w 3734222"/>
                    <a:gd name="connsiteY5" fmla="*/ 401568 h 3467212"/>
                    <a:gd name="connsiteX6" fmla="*/ 2088366 w 3734222"/>
                    <a:gd name="connsiteY6" fmla="*/ 319901 h 3467212"/>
                    <a:gd name="connsiteX7" fmla="*/ 2395088 w 3734222"/>
                    <a:gd name="connsiteY7" fmla="*/ 154269 h 3467212"/>
                    <a:gd name="connsiteX8" fmla="*/ 2405585 w 3734222"/>
                    <a:gd name="connsiteY8" fmla="*/ 105616 h 3467212"/>
                    <a:gd name="connsiteX9" fmla="*/ 3734222 w 3734222"/>
                    <a:gd name="connsiteY9" fmla="*/ 3467212 h 3467212"/>
                    <a:gd name="connsiteX10" fmla="*/ 0 w 3734222"/>
                    <a:gd name="connsiteY10" fmla="*/ 3467212 h 3467212"/>
                    <a:gd name="connsiteX11" fmla="*/ 1370381 w 3734222"/>
                    <a:gd name="connsiteY11" fmla="*/ 0 h 346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34222" h="3467212">
                      <a:moveTo>
                        <a:pt x="1370381" y="0"/>
                      </a:moveTo>
                      <a:lnTo>
                        <a:pt x="1394970" y="13207"/>
                      </a:lnTo>
                      <a:cubicBezTo>
                        <a:pt x="1396181" y="14411"/>
                        <a:pt x="1397341" y="15631"/>
                        <a:pt x="1398552" y="16835"/>
                      </a:cubicBezTo>
                      <a:cubicBezTo>
                        <a:pt x="1369787" y="88733"/>
                        <a:pt x="1407129" y="179812"/>
                        <a:pt x="1488474" y="236188"/>
                      </a:cubicBezTo>
                      <a:cubicBezTo>
                        <a:pt x="1557957" y="284324"/>
                        <a:pt x="1645081" y="296991"/>
                        <a:pt x="1710250" y="268426"/>
                      </a:cubicBezTo>
                      <a:cubicBezTo>
                        <a:pt x="1738197" y="330090"/>
                        <a:pt x="1798625" y="380686"/>
                        <a:pt x="1869232" y="401568"/>
                      </a:cubicBezTo>
                      <a:cubicBezTo>
                        <a:pt x="1966809" y="430454"/>
                        <a:pt x="2059464" y="395911"/>
                        <a:pt x="2088366" y="319901"/>
                      </a:cubicBezTo>
                      <a:cubicBezTo>
                        <a:pt x="2238338" y="333769"/>
                        <a:pt x="2356337" y="264269"/>
                        <a:pt x="2395088" y="154269"/>
                      </a:cubicBezTo>
                      <a:lnTo>
                        <a:pt x="2405585" y="105616"/>
                      </a:lnTo>
                      <a:lnTo>
                        <a:pt x="3734222" y="3467212"/>
                      </a:lnTo>
                      <a:lnTo>
                        <a:pt x="0" y="3467212"/>
                      </a:lnTo>
                      <a:lnTo>
                        <a:pt x="1370381" y="0"/>
                      </a:lnTo>
                      <a:close/>
                    </a:path>
                  </a:pathLst>
                </a:cu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grpSp>
          <p:grpSp>
            <p:nvGrpSpPr>
              <p:cNvPr id="179" name="Group 178">
                <a:extLst>
                  <a:ext uri="{FF2B5EF4-FFF2-40B4-BE49-F238E27FC236}">
                    <a16:creationId xmlns:a16="http://schemas.microsoft.com/office/drawing/2014/main" id="{81696881-5925-4F38-9F41-0C1FF6E051D2}"/>
                  </a:ext>
                </a:extLst>
              </p:cNvPr>
              <p:cNvGrpSpPr/>
              <p:nvPr/>
            </p:nvGrpSpPr>
            <p:grpSpPr>
              <a:xfrm>
                <a:off x="12495102" y="2460111"/>
                <a:ext cx="3190163" cy="3428997"/>
                <a:chOff x="12345904" y="14155"/>
                <a:chExt cx="3190163" cy="3428997"/>
              </a:xfrm>
            </p:grpSpPr>
            <p:sp>
              <p:nvSpPr>
                <p:cNvPr id="166" name="Freeform: Shape 165">
                  <a:extLst>
                    <a:ext uri="{FF2B5EF4-FFF2-40B4-BE49-F238E27FC236}">
                      <a16:creationId xmlns:a16="http://schemas.microsoft.com/office/drawing/2014/main" id="{2442040E-7BCA-47A0-99E2-19937BFAA6E5}"/>
                    </a:ext>
                  </a:extLst>
                </p:cNvPr>
                <p:cNvSpPr/>
                <p:nvPr/>
              </p:nvSpPr>
              <p:spPr>
                <a:xfrm>
                  <a:off x="13475068" y="14155"/>
                  <a:ext cx="959513" cy="1330653"/>
                </a:xfrm>
                <a:custGeom>
                  <a:avLst/>
                  <a:gdLst>
                    <a:gd name="connsiteX0" fmla="*/ 465919 w 959513"/>
                    <a:gd name="connsiteY0" fmla="*/ 0 h 1330653"/>
                    <a:gd name="connsiteX1" fmla="*/ 959513 w 959513"/>
                    <a:gd name="connsiteY1" fmla="*/ 1061094 h 1330653"/>
                    <a:gd name="connsiteX2" fmla="*/ 938184 w 959513"/>
                    <a:gd name="connsiteY2" fmla="*/ 1061040 h 1330653"/>
                    <a:gd name="connsiteX3" fmla="*/ 839155 w 959513"/>
                    <a:gd name="connsiteY3" fmla="*/ 1002438 h 1330653"/>
                    <a:gd name="connsiteX4" fmla="*/ 653169 w 959513"/>
                    <a:gd name="connsiteY4" fmla="*/ 1317900 h 1330653"/>
                    <a:gd name="connsiteX5" fmla="*/ 379706 w 959513"/>
                    <a:gd name="connsiteY5" fmla="*/ 1125343 h 1330653"/>
                    <a:gd name="connsiteX6" fmla="*/ 8666 w 959513"/>
                    <a:gd name="connsiteY6" fmla="*/ 1023343 h 1330653"/>
                    <a:gd name="connsiteX7" fmla="*/ 0 w 959513"/>
                    <a:gd name="connsiteY7" fmla="*/ 1001602 h 1330653"/>
                    <a:gd name="connsiteX8" fmla="*/ 465919 w 959513"/>
                    <a:gd name="connsiteY8" fmla="*/ 0 h 133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513" h="1330653">
                      <a:moveTo>
                        <a:pt x="465919" y="0"/>
                      </a:moveTo>
                      <a:lnTo>
                        <a:pt x="959513" y="1061094"/>
                      </a:lnTo>
                      <a:lnTo>
                        <a:pt x="938184" y="1061040"/>
                      </a:lnTo>
                      <a:cubicBezTo>
                        <a:pt x="903815" y="1056136"/>
                        <a:pt x="869819" y="1036737"/>
                        <a:pt x="839155" y="1002438"/>
                      </a:cubicBezTo>
                      <a:cubicBezTo>
                        <a:pt x="812711" y="1159542"/>
                        <a:pt x="741900" y="1279639"/>
                        <a:pt x="653169" y="1317900"/>
                      </a:cubicBezTo>
                      <a:cubicBezTo>
                        <a:pt x="548608" y="1362980"/>
                        <a:pt x="439482" y="1286158"/>
                        <a:pt x="379706" y="1125343"/>
                      </a:cubicBezTo>
                      <a:cubicBezTo>
                        <a:pt x="256255" y="1258904"/>
                        <a:pt x="100525" y="1209910"/>
                        <a:pt x="8666" y="1023343"/>
                      </a:cubicBezTo>
                      <a:lnTo>
                        <a:pt x="0" y="1001602"/>
                      </a:lnTo>
                      <a:lnTo>
                        <a:pt x="46591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7" name="Freeform: Shape 166">
                  <a:extLst>
                    <a:ext uri="{FF2B5EF4-FFF2-40B4-BE49-F238E27FC236}">
                      <a16:creationId xmlns:a16="http://schemas.microsoft.com/office/drawing/2014/main" id="{FE4A96D0-06D2-48DC-AC7B-2553EE2A10B7}"/>
                    </a:ext>
                  </a:extLst>
                </p:cNvPr>
                <p:cNvSpPr/>
                <p:nvPr/>
              </p:nvSpPr>
              <p:spPr>
                <a:xfrm>
                  <a:off x="12345904" y="1015756"/>
                  <a:ext cx="3190163" cy="2427396"/>
                </a:xfrm>
                <a:custGeom>
                  <a:avLst/>
                  <a:gdLst>
                    <a:gd name="connsiteX0" fmla="*/ 1129163 w 3190163"/>
                    <a:gd name="connsiteY0" fmla="*/ 0 h 2427396"/>
                    <a:gd name="connsiteX1" fmla="*/ 1137829 w 3190163"/>
                    <a:gd name="connsiteY1" fmla="*/ 21741 h 2427396"/>
                    <a:gd name="connsiteX2" fmla="*/ 1508869 w 3190163"/>
                    <a:gd name="connsiteY2" fmla="*/ 123741 h 2427396"/>
                    <a:gd name="connsiteX3" fmla="*/ 1782332 w 3190163"/>
                    <a:gd name="connsiteY3" fmla="*/ 316298 h 2427396"/>
                    <a:gd name="connsiteX4" fmla="*/ 1968318 w 3190163"/>
                    <a:gd name="connsiteY4" fmla="*/ 836 h 2427396"/>
                    <a:gd name="connsiteX5" fmla="*/ 2067347 w 3190163"/>
                    <a:gd name="connsiteY5" fmla="*/ 59438 h 2427396"/>
                    <a:gd name="connsiteX6" fmla="*/ 2088676 w 3190163"/>
                    <a:gd name="connsiteY6" fmla="*/ 59492 h 2427396"/>
                    <a:gd name="connsiteX7" fmla="*/ 3190163 w 3190163"/>
                    <a:gd name="connsiteY7" fmla="*/ 2427396 h 2427396"/>
                    <a:gd name="connsiteX8" fmla="*/ 0 w 3190163"/>
                    <a:gd name="connsiteY8" fmla="*/ 2427396 h 2427396"/>
                    <a:gd name="connsiteX9" fmla="*/ 1129163 w 3190163"/>
                    <a:gd name="connsiteY9" fmla="*/ 0 h 242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0163" h="2427396">
                      <a:moveTo>
                        <a:pt x="1129163" y="0"/>
                      </a:moveTo>
                      <a:lnTo>
                        <a:pt x="1137829" y="21741"/>
                      </a:lnTo>
                      <a:cubicBezTo>
                        <a:pt x="1229688" y="208308"/>
                        <a:pt x="1385418" y="257302"/>
                        <a:pt x="1508869" y="123741"/>
                      </a:cubicBezTo>
                      <a:cubicBezTo>
                        <a:pt x="1568645" y="284556"/>
                        <a:pt x="1677771" y="361378"/>
                        <a:pt x="1782332" y="316298"/>
                      </a:cubicBezTo>
                      <a:cubicBezTo>
                        <a:pt x="1871063" y="278037"/>
                        <a:pt x="1941874" y="157940"/>
                        <a:pt x="1968318" y="836"/>
                      </a:cubicBezTo>
                      <a:cubicBezTo>
                        <a:pt x="1998982" y="35135"/>
                        <a:pt x="2032978" y="54534"/>
                        <a:pt x="2067347" y="59438"/>
                      </a:cubicBezTo>
                      <a:lnTo>
                        <a:pt x="2088676" y="59492"/>
                      </a:lnTo>
                      <a:lnTo>
                        <a:pt x="3190163" y="2427396"/>
                      </a:lnTo>
                      <a:lnTo>
                        <a:pt x="0" y="2427396"/>
                      </a:lnTo>
                      <a:lnTo>
                        <a:pt x="1129163"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7" name="Group 6">
              <a:extLst>
                <a:ext uri="{FF2B5EF4-FFF2-40B4-BE49-F238E27FC236}">
                  <a16:creationId xmlns:a16="http://schemas.microsoft.com/office/drawing/2014/main" id="{678F4528-2700-463D-B329-96A1AF1FE622}"/>
                </a:ext>
              </a:extLst>
            </p:cNvPr>
            <p:cNvGrpSpPr/>
            <p:nvPr/>
          </p:nvGrpSpPr>
          <p:grpSpPr>
            <a:xfrm>
              <a:off x="13716000" y="1183792"/>
              <a:ext cx="5766976" cy="4723994"/>
              <a:chOff x="14743045" y="1164336"/>
              <a:chExt cx="5766976" cy="4723994"/>
            </a:xfrm>
          </p:grpSpPr>
          <p:grpSp>
            <p:nvGrpSpPr>
              <p:cNvPr id="180" name="Group 179">
                <a:extLst>
                  <a:ext uri="{FF2B5EF4-FFF2-40B4-BE49-F238E27FC236}">
                    <a16:creationId xmlns:a16="http://schemas.microsoft.com/office/drawing/2014/main" id="{5375BE47-50C6-4043-B5A3-3DC021E421F7}"/>
                  </a:ext>
                </a:extLst>
              </p:cNvPr>
              <p:cNvGrpSpPr/>
              <p:nvPr/>
            </p:nvGrpSpPr>
            <p:grpSpPr>
              <a:xfrm>
                <a:off x="14743045" y="1164336"/>
                <a:ext cx="3734222" cy="4723994"/>
                <a:chOff x="14593847" y="-1291145"/>
                <a:chExt cx="3734222" cy="4723994"/>
              </a:xfrm>
            </p:grpSpPr>
            <p:sp>
              <p:nvSpPr>
                <p:cNvPr id="160" name="Freeform: Shape 159">
                  <a:extLst>
                    <a:ext uri="{FF2B5EF4-FFF2-40B4-BE49-F238E27FC236}">
                      <a16:creationId xmlns:a16="http://schemas.microsoft.com/office/drawing/2014/main" id="{05116EC6-669E-4B85-A27F-D252D6D8032E}"/>
                    </a:ext>
                  </a:extLst>
                </p:cNvPr>
                <p:cNvSpPr/>
                <p:nvPr/>
              </p:nvSpPr>
              <p:spPr>
                <a:xfrm>
                  <a:off x="15964228" y="-1291145"/>
                  <a:ext cx="1035204" cy="1668492"/>
                </a:xfrm>
                <a:custGeom>
                  <a:avLst/>
                  <a:gdLst>
                    <a:gd name="connsiteX0" fmla="*/ 496730 w 1035204"/>
                    <a:gd name="connsiteY0" fmla="*/ 0 h 1668492"/>
                    <a:gd name="connsiteX1" fmla="*/ 1035204 w 1035204"/>
                    <a:gd name="connsiteY1" fmla="*/ 1362398 h 1668492"/>
                    <a:gd name="connsiteX2" fmla="*/ 1024707 w 1035204"/>
                    <a:gd name="connsiteY2" fmla="*/ 1411051 h 1668492"/>
                    <a:gd name="connsiteX3" fmla="*/ 717985 w 1035204"/>
                    <a:gd name="connsiteY3" fmla="*/ 1576683 h 1668492"/>
                    <a:gd name="connsiteX4" fmla="*/ 498851 w 1035204"/>
                    <a:gd name="connsiteY4" fmla="*/ 1658350 h 1668492"/>
                    <a:gd name="connsiteX5" fmla="*/ 339869 w 1035204"/>
                    <a:gd name="connsiteY5" fmla="*/ 1525208 h 1668492"/>
                    <a:gd name="connsiteX6" fmla="*/ 118093 w 1035204"/>
                    <a:gd name="connsiteY6" fmla="*/ 1492970 h 1668492"/>
                    <a:gd name="connsiteX7" fmla="*/ 28171 w 1035204"/>
                    <a:gd name="connsiteY7" fmla="*/ 1273617 h 1668492"/>
                    <a:gd name="connsiteX8" fmla="*/ 24589 w 1035204"/>
                    <a:gd name="connsiteY8" fmla="*/ 1269989 h 1668492"/>
                    <a:gd name="connsiteX9" fmla="*/ 0 w 1035204"/>
                    <a:gd name="connsiteY9" fmla="*/ 1256782 h 1668492"/>
                    <a:gd name="connsiteX10" fmla="*/ 496730 w 1035204"/>
                    <a:gd name="connsiteY10" fmla="*/ 0 h 166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5204" h="1668492">
                      <a:moveTo>
                        <a:pt x="496730" y="0"/>
                      </a:moveTo>
                      <a:lnTo>
                        <a:pt x="1035204" y="1362398"/>
                      </a:lnTo>
                      <a:lnTo>
                        <a:pt x="1024707" y="1411051"/>
                      </a:lnTo>
                      <a:cubicBezTo>
                        <a:pt x="985956" y="1521051"/>
                        <a:pt x="867957" y="1590551"/>
                        <a:pt x="717985" y="1576683"/>
                      </a:cubicBezTo>
                      <a:cubicBezTo>
                        <a:pt x="689083" y="1652693"/>
                        <a:pt x="596428" y="1687236"/>
                        <a:pt x="498851" y="1658350"/>
                      </a:cubicBezTo>
                      <a:cubicBezTo>
                        <a:pt x="428244" y="1637468"/>
                        <a:pt x="367816" y="1586872"/>
                        <a:pt x="339869" y="1525208"/>
                      </a:cubicBezTo>
                      <a:cubicBezTo>
                        <a:pt x="274700" y="1553773"/>
                        <a:pt x="187576" y="1541106"/>
                        <a:pt x="118093" y="1492970"/>
                      </a:cubicBezTo>
                      <a:cubicBezTo>
                        <a:pt x="36748" y="1436594"/>
                        <a:pt x="-594" y="1345515"/>
                        <a:pt x="28171" y="1273617"/>
                      </a:cubicBezTo>
                      <a:cubicBezTo>
                        <a:pt x="26960" y="1272413"/>
                        <a:pt x="25800" y="1271193"/>
                        <a:pt x="24589" y="1269989"/>
                      </a:cubicBezTo>
                      <a:lnTo>
                        <a:pt x="0" y="1256782"/>
                      </a:lnTo>
                      <a:lnTo>
                        <a:pt x="496730" y="0"/>
                      </a:lnTo>
                      <a:close/>
                    </a:path>
                  </a:pathLst>
                </a:cu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sp>
              <p:nvSpPr>
                <p:cNvPr id="161" name="Freeform: Shape 160">
                  <a:extLst>
                    <a:ext uri="{FF2B5EF4-FFF2-40B4-BE49-F238E27FC236}">
                      <a16:creationId xmlns:a16="http://schemas.microsoft.com/office/drawing/2014/main" id="{7FBE5949-9833-4DFB-8AA1-3C1E40024F77}"/>
                    </a:ext>
                  </a:extLst>
                </p:cNvPr>
                <p:cNvSpPr/>
                <p:nvPr/>
              </p:nvSpPr>
              <p:spPr>
                <a:xfrm>
                  <a:off x="14593847" y="-34363"/>
                  <a:ext cx="3734222" cy="3467212"/>
                </a:xfrm>
                <a:custGeom>
                  <a:avLst/>
                  <a:gdLst>
                    <a:gd name="connsiteX0" fmla="*/ 1370381 w 3734222"/>
                    <a:gd name="connsiteY0" fmla="*/ 0 h 3467212"/>
                    <a:gd name="connsiteX1" fmla="*/ 1394970 w 3734222"/>
                    <a:gd name="connsiteY1" fmla="*/ 13207 h 3467212"/>
                    <a:gd name="connsiteX2" fmla="*/ 1398552 w 3734222"/>
                    <a:gd name="connsiteY2" fmla="*/ 16835 h 3467212"/>
                    <a:gd name="connsiteX3" fmla="*/ 1488474 w 3734222"/>
                    <a:gd name="connsiteY3" fmla="*/ 236188 h 3467212"/>
                    <a:gd name="connsiteX4" fmla="*/ 1710250 w 3734222"/>
                    <a:gd name="connsiteY4" fmla="*/ 268426 h 3467212"/>
                    <a:gd name="connsiteX5" fmla="*/ 1869232 w 3734222"/>
                    <a:gd name="connsiteY5" fmla="*/ 401568 h 3467212"/>
                    <a:gd name="connsiteX6" fmla="*/ 2088366 w 3734222"/>
                    <a:gd name="connsiteY6" fmla="*/ 319901 h 3467212"/>
                    <a:gd name="connsiteX7" fmla="*/ 2395088 w 3734222"/>
                    <a:gd name="connsiteY7" fmla="*/ 154269 h 3467212"/>
                    <a:gd name="connsiteX8" fmla="*/ 2405585 w 3734222"/>
                    <a:gd name="connsiteY8" fmla="*/ 105616 h 3467212"/>
                    <a:gd name="connsiteX9" fmla="*/ 3734222 w 3734222"/>
                    <a:gd name="connsiteY9" fmla="*/ 3467212 h 3467212"/>
                    <a:gd name="connsiteX10" fmla="*/ 0 w 3734222"/>
                    <a:gd name="connsiteY10" fmla="*/ 3467212 h 3467212"/>
                    <a:gd name="connsiteX11" fmla="*/ 1370381 w 3734222"/>
                    <a:gd name="connsiteY11" fmla="*/ 0 h 346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34222" h="3467212">
                      <a:moveTo>
                        <a:pt x="1370381" y="0"/>
                      </a:moveTo>
                      <a:lnTo>
                        <a:pt x="1394970" y="13207"/>
                      </a:lnTo>
                      <a:cubicBezTo>
                        <a:pt x="1396181" y="14411"/>
                        <a:pt x="1397341" y="15631"/>
                        <a:pt x="1398552" y="16835"/>
                      </a:cubicBezTo>
                      <a:cubicBezTo>
                        <a:pt x="1369787" y="88733"/>
                        <a:pt x="1407129" y="179812"/>
                        <a:pt x="1488474" y="236188"/>
                      </a:cubicBezTo>
                      <a:cubicBezTo>
                        <a:pt x="1557957" y="284324"/>
                        <a:pt x="1645081" y="296991"/>
                        <a:pt x="1710250" y="268426"/>
                      </a:cubicBezTo>
                      <a:cubicBezTo>
                        <a:pt x="1738197" y="330090"/>
                        <a:pt x="1798625" y="380686"/>
                        <a:pt x="1869232" y="401568"/>
                      </a:cubicBezTo>
                      <a:cubicBezTo>
                        <a:pt x="1966809" y="430454"/>
                        <a:pt x="2059464" y="395911"/>
                        <a:pt x="2088366" y="319901"/>
                      </a:cubicBezTo>
                      <a:cubicBezTo>
                        <a:pt x="2238338" y="333769"/>
                        <a:pt x="2356337" y="264269"/>
                        <a:pt x="2395088" y="154269"/>
                      </a:cubicBezTo>
                      <a:lnTo>
                        <a:pt x="2405585" y="105616"/>
                      </a:lnTo>
                      <a:lnTo>
                        <a:pt x="3734222" y="3467212"/>
                      </a:lnTo>
                      <a:lnTo>
                        <a:pt x="0" y="3467212"/>
                      </a:lnTo>
                      <a:lnTo>
                        <a:pt x="1370381" y="0"/>
                      </a:lnTo>
                      <a:close/>
                    </a:path>
                  </a:pathLst>
                </a:cu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a:p>
              </p:txBody>
            </p:sp>
          </p:grpSp>
          <p:grpSp>
            <p:nvGrpSpPr>
              <p:cNvPr id="181" name="Group 180">
                <a:extLst>
                  <a:ext uri="{FF2B5EF4-FFF2-40B4-BE49-F238E27FC236}">
                    <a16:creationId xmlns:a16="http://schemas.microsoft.com/office/drawing/2014/main" id="{B14B9023-CC40-4B2A-9C4E-01386361F0E1}"/>
                  </a:ext>
                </a:extLst>
              </p:cNvPr>
              <p:cNvGrpSpPr/>
              <p:nvPr/>
            </p:nvGrpSpPr>
            <p:grpSpPr>
              <a:xfrm>
                <a:off x="17319858" y="2459333"/>
                <a:ext cx="3190163" cy="3428997"/>
                <a:chOff x="17170660" y="3852"/>
                <a:chExt cx="3190163" cy="3428997"/>
              </a:xfrm>
            </p:grpSpPr>
            <p:sp>
              <p:nvSpPr>
                <p:cNvPr id="162" name="Freeform: Shape 161">
                  <a:extLst>
                    <a:ext uri="{FF2B5EF4-FFF2-40B4-BE49-F238E27FC236}">
                      <a16:creationId xmlns:a16="http://schemas.microsoft.com/office/drawing/2014/main" id="{55888787-FDCE-4A40-9808-FC5280760C3F}"/>
                    </a:ext>
                  </a:extLst>
                </p:cNvPr>
                <p:cNvSpPr/>
                <p:nvPr/>
              </p:nvSpPr>
              <p:spPr>
                <a:xfrm>
                  <a:off x="18299824" y="3852"/>
                  <a:ext cx="959513" cy="1330653"/>
                </a:xfrm>
                <a:custGeom>
                  <a:avLst/>
                  <a:gdLst>
                    <a:gd name="connsiteX0" fmla="*/ 465919 w 959513"/>
                    <a:gd name="connsiteY0" fmla="*/ 0 h 1330653"/>
                    <a:gd name="connsiteX1" fmla="*/ 959513 w 959513"/>
                    <a:gd name="connsiteY1" fmla="*/ 1061094 h 1330653"/>
                    <a:gd name="connsiteX2" fmla="*/ 938184 w 959513"/>
                    <a:gd name="connsiteY2" fmla="*/ 1061040 h 1330653"/>
                    <a:gd name="connsiteX3" fmla="*/ 839155 w 959513"/>
                    <a:gd name="connsiteY3" fmla="*/ 1002438 h 1330653"/>
                    <a:gd name="connsiteX4" fmla="*/ 653169 w 959513"/>
                    <a:gd name="connsiteY4" fmla="*/ 1317900 h 1330653"/>
                    <a:gd name="connsiteX5" fmla="*/ 379706 w 959513"/>
                    <a:gd name="connsiteY5" fmla="*/ 1125343 h 1330653"/>
                    <a:gd name="connsiteX6" fmla="*/ 8666 w 959513"/>
                    <a:gd name="connsiteY6" fmla="*/ 1023343 h 1330653"/>
                    <a:gd name="connsiteX7" fmla="*/ 0 w 959513"/>
                    <a:gd name="connsiteY7" fmla="*/ 1001602 h 1330653"/>
                    <a:gd name="connsiteX8" fmla="*/ 465919 w 959513"/>
                    <a:gd name="connsiteY8" fmla="*/ 0 h 133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513" h="1330653">
                      <a:moveTo>
                        <a:pt x="465919" y="0"/>
                      </a:moveTo>
                      <a:lnTo>
                        <a:pt x="959513" y="1061094"/>
                      </a:lnTo>
                      <a:lnTo>
                        <a:pt x="938184" y="1061040"/>
                      </a:lnTo>
                      <a:cubicBezTo>
                        <a:pt x="903815" y="1056136"/>
                        <a:pt x="869819" y="1036737"/>
                        <a:pt x="839155" y="1002438"/>
                      </a:cubicBezTo>
                      <a:cubicBezTo>
                        <a:pt x="812711" y="1159542"/>
                        <a:pt x="741900" y="1279639"/>
                        <a:pt x="653169" y="1317900"/>
                      </a:cubicBezTo>
                      <a:cubicBezTo>
                        <a:pt x="548608" y="1362980"/>
                        <a:pt x="439482" y="1286158"/>
                        <a:pt x="379706" y="1125343"/>
                      </a:cubicBezTo>
                      <a:cubicBezTo>
                        <a:pt x="256255" y="1258904"/>
                        <a:pt x="100525" y="1209910"/>
                        <a:pt x="8666" y="1023343"/>
                      </a:cubicBezTo>
                      <a:lnTo>
                        <a:pt x="0" y="1001602"/>
                      </a:lnTo>
                      <a:lnTo>
                        <a:pt x="46591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 name="Freeform: Shape 162">
                  <a:extLst>
                    <a:ext uri="{FF2B5EF4-FFF2-40B4-BE49-F238E27FC236}">
                      <a16:creationId xmlns:a16="http://schemas.microsoft.com/office/drawing/2014/main" id="{54E42443-1F06-4394-9258-C18D382D45D2}"/>
                    </a:ext>
                  </a:extLst>
                </p:cNvPr>
                <p:cNvSpPr/>
                <p:nvPr/>
              </p:nvSpPr>
              <p:spPr>
                <a:xfrm>
                  <a:off x="17170660" y="1005453"/>
                  <a:ext cx="3190163" cy="2427396"/>
                </a:xfrm>
                <a:custGeom>
                  <a:avLst/>
                  <a:gdLst>
                    <a:gd name="connsiteX0" fmla="*/ 1129163 w 3190163"/>
                    <a:gd name="connsiteY0" fmla="*/ 0 h 2427396"/>
                    <a:gd name="connsiteX1" fmla="*/ 1137829 w 3190163"/>
                    <a:gd name="connsiteY1" fmla="*/ 21741 h 2427396"/>
                    <a:gd name="connsiteX2" fmla="*/ 1508869 w 3190163"/>
                    <a:gd name="connsiteY2" fmla="*/ 123741 h 2427396"/>
                    <a:gd name="connsiteX3" fmla="*/ 1782332 w 3190163"/>
                    <a:gd name="connsiteY3" fmla="*/ 316298 h 2427396"/>
                    <a:gd name="connsiteX4" fmla="*/ 1968318 w 3190163"/>
                    <a:gd name="connsiteY4" fmla="*/ 836 h 2427396"/>
                    <a:gd name="connsiteX5" fmla="*/ 2067347 w 3190163"/>
                    <a:gd name="connsiteY5" fmla="*/ 59438 h 2427396"/>
                    <a:gd name="connsiteX6" fmla="*/ 2088676 w 3190163"/>
                    <a:gd name="connsiteY6" fmla="*/ 59492 h 2427396"/>
                    <a:gd name="connsiteX7" fmla="*/ 3190163 w 3190163"/>
                    <a:gd name="connsiteY7" fmla="*/ 2427396 h 2427396"/>
                    <a:gd name="connsiteX8" fmla="*/ 0 w 3190163"/>
                    <a:gd name="connsiteY8" fmla="*/ 2427396 h 2427396"/>
                    <a:gd name="connsiteX9" fmla="*/ 1129163 w 3190163"/>
                    <a:gd name="connsiteY9" fmla="*/ 0 h 242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0163" h="2427396">
                      <a:moveTo>
                        <a:pt x="1129163" y="0"/>
                      </a:moveTo>
                      <a:lnTo>
                        <a:pt x="1137829" y="21741"/>
                      </a:lnTo>
                      <a:cubicBezTo>
                        <a:pt x="1229688" y="208308"/>
                        <a:pt x="1385418" y="257302"/>
                        <a:pt x="1508869" y="123741"/>
                      </a:cubicBezTo>
                      <a:cubicBezTo>
                        <a:pt x="1568645" y="284556"/>
                        <a:pt x="1677771" y="361378"/>
                        <a:pt x="1782332" y="316298"/>
                      </a:cubicBezTo>
                      <a:cubicBezTo>
                        <a:pt x="1871063" y="278037"/>
                        <a:pt x="1941874" y="157940"/>
                        <a:pt x="1968318" y="836"/>
                      </a:cubicBezTo>
                      <a:cubicBezTo>
                        <a:pt x="1998982" y="35135"/>
                        <a:pt x="2032978" y="54534"/>
                        <a:pt x="2067347" y="59438"/>
                      </a:cubicBezTo>
                      <a:lnTo>
                        <a:pt x="2088676" y="59492"/>
                      </a:lnTo>
                      <a:lnTo>
                        <a:pt x="3190163" y="2427396"/>
                      </a:lnTo>
                      <a:lnTo>
                        <a:pt x="0" y="2427396"/>
                      </a:lnTo>
                      <a:lnTo>
                        <a:pt x="1129163"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91" name="Group 90">
            <a:extLst>
              <a:ext uri="{FF2B5EF4-FFF2-40B4-BE49-F238E27FC236}">
                <a16:creationId xmlns:a16="http://schemas.microsoft.com/office/drawing/2014/main" id="{5E9DBFEE-CEA0-427F-AC42-EDF632F61D5A}"/>
              </a:ext>
            </a:extLst>
          </p:cNvPr>
          <p:cNvGrpSpPr/>
          <p:nvPr/>
        </p:nvGrpSpPr>
        <p:grpSpPr>
          <a:xfrm>
            <a:off x="-4889428" y="3611276"/>
            <a:ext cx="18687592" cy="2302142"/>
            <a:chOff x="0" y="2808513"/>
            <a:chExt cx="18687592" cy="2302142"/>
          </a:xfrm>
        </p:grpSpPr>
        <p:grpSp>
          <p:nvGrpSpPr>
            <p:cNvPr id="93" name="Group 92">
              <a:extLst>
                <a:ext uri="{FF2B5EF4-FFF2-40B4-BE49-F238E27FC236}">
                  <a16:creationId xmlns:a16="http://schemas.microsoft.com/office/drawing/2014/main" id="{E9719A4C-1955-43FC-960F-CED646475F4E}"/>
                </a:ext>
              </a:extLst>
            </p:cNvPr>
            <p:cNvGrpSpPr/>
            <p:nvPr/>
          </p:nvGrpSpPr>
          <p:grpSpPr>
            <a:xfrm>
              <a:off x="14630400" y="2808513"/>
              <a:ext cx="4057192" cy="2302142"/>
              <a:chOff x="3790429" y="3055094"/>
              <a:chExt cx="4057192" cy="2302142"/>
            </a:xfrm>
          </p:grpSpPr>
          <p:grpSp>
            <p:nvGrpSpPr>
              <p:cNvPr id="122" name="Group 121">
                <a:extLst>
                  <a:ext uri="{FF2B5EF4-FFF2-40B4-BE49-F238E27FC236}">
                    <a16:creationId xmlns:a16="http://schemas.microsoft.com/office/drawing/2014/main" id="{9C9E3E92-7C9C-41CD-A9BC-000946A6E7CC}"/>
                  </a:ext>
                </a:extLst>
              </p:cNvPr>
              <p:cNvGrpSpPr/>
              <p:nvPr/>
            </p:nvGrpSpPr>
            <p:grpSpPr>
              <a:xfrm>
                <a:off x="5126845" y="3055094"/>
                <a:ext cx="2720776" cy="2302142"/>
                <a:chOff x="5126845" y="3055094"/>
                <a:chExt cx="2720776" cy="2302142"/>
              </a:xfrm>
            </p:grpSpPr>
            <p:sp>
              <p:nvSpPr>
                <p:cNvPr id="126" name="Isosceles Triangle 125">
                  <a:extLst>
                    <a:ext uri="{FF2B5EF4-FFF2-40B4-BE49-F238E27FC236}">
                      <a16:creationId xmlns:a16="http://schemas.microsoft.com/office/drawing/2014/main" id="{D36E0441-BBDA-438C-9E27-64BEE343D273}"/>
                    </a:ext>
                  </a:extLst>
                </p:cNvPr>
                <p:cNvSpPr/>
                <p:nvPr/>
              </p:nvSpPr>
              <p:spPr>
                <a:xfrm>
                  <a:off x="5126845" y="3055094"/>
                  <a:ext cx="2720776" cy="2302142"/>
                </a:xfrm>
                <a:prstGeom prst="triangle">
                  <a:avLst/>
                </a:prstGeom>
                <a:solidFill>
                  <a:srgbClr val="B7B0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6C27ED17-C7F3-48CB-A4CD-4DEDBFF6B6C8}"/>
                    </a:ext>
                  </a:extLst>
                </p:cNvPr>
                <p:cNvSpPr/>
                <p:nvPr/>
              </p:nvSpPr>
              <p:spPr>
                <a:xfrm>
                  <a:off x="6106886" y="3055094"/>
                  <a:ext cx="719356" cy="834499"/>
                </a:xfrm>
                <a:custGeom>
                  <a:avLst/>
                  <a:gdLst>
                    <a:gd name="connsiteX0" fmla="*/ 386138 w 719356"/>
                    <a:gd name="connsiteY0" fmla="*/ 0 h 834499"/>
                    <a:gd name="connsiteX1" fmla="*/ 719356 w 719356"/>
                    <a:gd name="connsiteY1" fmla="*/ 563895 h 834499"/>
                    <a:gd name="connsiteX2" fmla="*/ 709316 w 719356"/>
                    <a:gd name="connsiteY2" fmla="*/ 624681 h 834499"/>
                    <a:gd name="connsiteX3" fmla="*/ 678132 w 719356"/>
                    <a:gd name="connsiteY3" fmla="*/ 680844 h 834499"/>
                    <a:gd name="connsiteX4" fmla="*/ 533352 w 719356"/>
                    <a:gd name="connsiteY4" fmla="*/ 695957 h 834499"/>
                    <a:gd name="connsiteX5" fmla="*/ 429890 w 719356"/>
                    <a:gd name="connsiteY5" fmla="*/ 829116 h 834499"/>
                    <a:gd name="connsiteX6" fmla="*/ 277765 w 719356"/>
                    <a:gd name="connsiteY6" fmla="*/ 747836 h 834499"/>
                    <a:gd name="connsiteX7" fmla="*/ 51789 w 719356"/>
                    <a:gd name="connsiteY7" fmla="*/ 667530 h 834499"/>
                    <a:gd name="connsiteX8" fmla="*/ 19159 w 719356"/>
                    <a:gd name="connsiteY8" fmla="*/ 664833 h 834499"/>
                    <a:gd name="connsiteX9" fmla="*/ 0 w 719356"/>
                    <a:gd name="connsiteY9" fmla="*/ 653450 h 8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356" h="834499">
                      <a:moveTo>
                        <a:pt x="386138" y="0"/>
                      </a:moveTo>
                      <a:lnTo>
                        <a:pt x="719356" y="563895"/>
                      </a:lnTo>
                      <a:lnTo>
                        <a:pt x="709316" y="624681"/>
                      </a:lnTo>
                      <a:cubicBezTo>
                        <a:pt x="702061" y="645972"/>
                        <a:pt x="691499" y="665181"/>
                        <a:pt x="678132" y="680844"/>
                      </a:cubicBezTo>
                      <a:cubicBezTo>
                        <a:pt x="637513" y="728448"/>
                        <a:pt x="578839" y="734565"/>
                        <a:pt x="533352" y="695957"/>
                      </a:cubicBezTo>
                      <a:cubicBezTo>
                        <a:pt x="518641" y="762272"/>
                        <a:pt x="479250" y="812966"/>
                        <a:pt x="429890" y="829116"/>
                      </a:cubicBezTo>
                      <a:cubicBezTo>
                        <a:pt x="371724" y="848145"/>
                        <a:pt x="311018" y="815718"/>
                        <a:pt x="277765" y="747836"/>
                      </a:cubicBezTo>
                      <a:cubicBezTo>
                        <a:pt x="199279" y="812268"/>
                        <a:pt x="97340" y="776052"/>
                        <a:pt x="51789" y="667530"/>
                      </a:cubicBezTo>
                      <a:cubicBezTo>
                        <a:pt x="40603" y="669313"/>
                        <a:pt x="29587" y="668290"/>
                        <a:pt x="19159" y="664833"/>
                      </a:cubicBezTo>
                      <a:lnTo>
                        <a:pt x="0" y="65345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3" name="Group 122">
                <a:extLst>
                  <a:ext uri="{FF2B5EF4-FFF2-40B4-BE49-F238E27FC236}">
                    <a16:creationId xmlns:a16="http://schemas.microsoft.com/office/drawing/2014/main" id="{F4709CDD-7BD6-4AF8-8CDE-F470BA8AD21F}"/>
                  </a:ext>
                </a:extLst>
              </p:cNvPr>
              <p:cNvGrpSpPr/>
              <p:nvPr/>
            </p:nvGrpSpPr>
            <p:grpSpPr>
              <a:xfrm>
                <a:off x="3790429" y="3713496"/>
                <a:ext cx="2067638" cy="1643740"/>
                <a:chOff x="2768546" y="3713495"/>
                <a:chExt cx="2067638" cy="1643740"/>
              </a:xfrm>
            </p:grpSpPr>
            <p:sp>
              <p:nvSpPr>
                <p:cNvPr id="124" name="Isosceles Triangle 123">
                  <a:extLst>
                    <a:ext uri="{FF2B5EF4-FFF2-40B4-BE49-F238E27FC236}">
                      <a16:creationId xmlns:a16="http://schemas.microsoft.com/office/drawing/2014/main" id="{B58C3BD4-C3BA-4BE5-A835-467BBEA865E7}"/>
                    </a:ext>
                  </a:extLst>
                </p:cNvPr>
                <p:cNvSpPr/>
                <p:nvPr/>
              </p:nvSpPr>
              <p:spPr>
                <a:xfrm>
                  <a:off x="2768546" y="3713495"/>
                  <a:ext cx="2067638" cy="1643740"/>
                </a:xfrm>
                <a:prstGeom prst="triangle">
                  <a:avLst/>
                </a:prstGeom>
                <a:solidFill>
                  <a:srgbClr val="AFAB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25FEFA67-AB0E-4B30-825A-409FB1835FF4}"/>
                    </a:ext>
                  </a:extLst>
                </p:cNvPr>
                <p:cNvSpPr/>
                <p:nvPr/>
              </p:nvSpPr>
              <p:spPr>
                <a:xfrm>
                  <a:off x="3479487" y="3713495"/>
                  <a:ext cx="615093" cy="683300"/>
                </a:xfrm>
                <a:custGeom>
                  <a:avLst/>
                  <a:gdLst>
                    <a:gd name="connsiteX0" fmla="*/ 316040 w 615093"/>
                    <a:gd name="connsiteY0" fmla="*/ 0 h 683300"/>
                    <a:gd name="connsiteX1" fmla="*/ 615093 w 615093"/>
                    <a:gd name="connsiteY1" fmla="*/ 475484 h 683300"/>
                    <a:gd name="connsiteX2" fmla="*/ 587303 w 615093"/>
                    <a:gd name="connsiteY2" fmla="*/ 477559 h 683300"/>
                    <a:gd name="connsiteX3" fmla="*/ 405668 w 615093"/>
                    <a:gd name="connsiteY3" fmla="*/ 634157 h 683300"/>
                    <a:gd name="connsiteX4" fmla="*/ 278838 w 615093"/>
                    <a:gd name="connsiteY4" fmla="*/ 676252 h 683300"/>
                    <a:gd name="connsiteX5" fmla="*/ 184533 w 615093"/>
                    <a:gd name="connsiteY5" fmla="*/ 598094 h 683300"/>
                    <a:gd name="connsiteX6" fmla="*/ 54806 w 615093"/>
                    <a:gd name="connsiteY6" fmla="*/ 575787 h 683300"/>
                    <a:gd name="connsiteX7" fmla="*/ 3266 w 615093"/>
                    <a:gd name="connsiteY7" fmla="*/ 515518 h 683300"/>
                    <a:gd name="connsiteX8" fmla="*/ 0 w 615093"/>
                    <a:gd name="connsiteY8" fmla="*/ 502494 h 68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093" h="683300">
                      <a:moveTo>
                        <a:pt x="316040" y="0"/>
                      </a:moveTo>
                      <a:lnTo>
                        <a:pt x="615093" y="475484"/>
                      </a:lnTo>
                      <a:lnTo>
                        <a:pt x="587303" y="477559"/>
                      </a:lnTo>
                      <a:cubicBezTo>
                        <a:pt x="604437" y="577648"/>
                        <a:pt x="522510" y="648295"/>
                        <a:pt x="405668" y="634157"/>
                      </a:cubicBezTo>
                      <a:cubicBezTo>
                        <a:pt x="389717" y="676568"/>
                        <a:pt x="336091" y="694373"/>
                        <a:pt x="278838" y="676252"/>
                      </a:cubicBezTo>
                      <a:cubicBezTo>
                        <a:pt x="237410" y="663150"/>
                        <a:pt x="201566" y="633449"/>
                        <a:pt x="184533" y="598094"/>
                      </a:cubicBezTo>
                      <a:cubicBezTo>
                        <a:pt x="146865" y="613030"/>
                        <a:pt x="95902" y="604265"/>
                        <a:pt x="54806" y="575787"/>
                      </a:cubicBezTo>
                      <a:cubicBezTo>
                        <a:pt x="30750" y="559110"/>
                        <a:pt x="13006" y="537735"/>
                        <a:pt x="3266" y="515518"/>
                      </a:cubicBezTo>
                      <a:lnTo>
                        <a:pt x="0" y="502494"/>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94" name="Group 93">
              <a:extLst>
                <a:ext uri="{FF2B5EF4-FFF2-40B4-BE49-F238E27FC236}">
                  <a16:creationId xmlns:a16="http://schemas.microsoft.com/office/drawing/2014/main" id="{F99D5658-7F76-4710-B2E7-98800861F621}"/>
                </a:ext>
              </a:extLst>
            </p:cNvPr>
            <p:cNvGrpSpPr/>
            <p:nvPr/>
          </p:nvGrpSpPr>
          <p:grpSpPr>
            <a:xfrm>
              <a:off x="10972800" y="2808513"/>
              <a:ext cx="4057192" cy="2302142"/>
              <a:chOff x="3790429" y="3055094"/>
              <a:chExt cx="4057192" cy="2302142"/>
            </a:xfrm>
          </p:grpSpPr>
          <p:grpSp>
            <p:nvGrpSpPr>
              <p:cNvPr id="116" name="Group 115">
                <a:extLst>
                  <a:ext uri="{FF2B5EF4-FFF2-40B4-BE49-F238E27FC236}">
                    <a16:creationId xmlns:a16="http://schemas.microsoft.com/office/drawing/2014/main" id="{2A99830B-5E0D-470F-BD1C-3B1B91539404}"/>
                  </a:ext>
                </a:extLst>
              </p:cNvPr>
              <p:cNvGrpSpPr/>
              <p:nvPr/>
            </p:nvGrpSpPr>
            <p:grpSpPr>
              <a:xfrm>
                <a:off x="5126845" y="3055094"/>
                <a:ext cx="2720776" cy="2302142"/>
                <a:chOff x="5126845" y="3055094"/>
                <a:chExt cx="2720776" cy="2302142"/>
              </a:xfrm>
            </p:grpSpPr>
            <p:sp>
              <p:nvSpPr>
                <p:cNvPr id="120" name="Isosceles Triangle 119">
                  <a:extLst>
                    <a:ext uri="{FF2B5EF4-FFF2-40B4-BE49-F238E27FC236}">
                      <a16:creationId xmlns:a16="http://schemas.microsoft.com/office/drawing/2014/main" id="{21A56555-180E-44B4-8811-CDF06168BCDB}"/>
                    </a:ext>
                  </a:extLst>
                </p:cNvPr>
                <p:cNvSpPr/>
                <p:nvPr/>
              </p:nvSpPr>
              <p:spPr>
                <a:xfrm>
                  <a:off x="5126845" y="3055094"/>
                  <a:ext cx="2720776" cy="2302142"/>
                </a:xfrm>
                <a:prstGeom prst="triangle">
                  <a:avLst/>
                </a:prstGeom>
                <a:solidFill>
                  <a:srgbClr val="B7B0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367AEA34-A7C8-49D3-A6E5-EF3FE9F2D89F}"/>
                    </a:ext>
                  </a:extLst>
                </p:cNvPr>
                <p:cNvSpPr/>
                <p:nvPr/>
              </p:nvSpPr>
              <p:spPr>
                <a:xfrm>
                  <a:off x="6106886" y="3055094"/>
                  <a:ext cx="719356" cy="834499"/>
                </a:xfrm>
                <a:custGeom>
                  <a:avLst/>
                  <a:gdLst>
                    <a:gd name="connsiteX0" fmla="*/ 386138 w 719356"/>
                    <a:gd name="connsiteY0" fmla="*/ 0 h 834499"/>
                    <a:gd name="connsiteX1" fmla="*/ 719356 w 719356"/>
                    <a:gd name="connsiteY1" fmla="*/ 563895 h 834499"/>
                    <a:gd name="connsiteX2" fmla="*/ 709316 w 719356"/>
                    <a:gd name="connsiteY2" fmla="*/ 624681 h 834499"/>
                    <a:gd name="connsiteX3" fmla="*/ 678132 w 719356"/>
                    <a:gd name="connsiteY3" fmla="*/ 680844 h 834499"/>
                    <a:gd name="connsiteX4" fmla="*/ 533352 w 719356"/>
                    <a:gd name="connsiteY4" fmla="*/ 695957 h 834499"/>
                    <a:gd name="connsiteX5" fmla="*/ 429890 w 719356"/>
                    <a:gd name="connsiteY5" fmla="*/ 829116 h 834499"/>
                    <a:gd name="connsiteX6" fmla="*/ 277765 w 719356"/>
                    <a:gd name="connsiteY6" fmla="*/ 747836 h 834499"/>
                    <a:gd name="connsiteX7" fmla="*/ 51789 w 719356"/>
                    <a:gd name="connsiteY7" fmla="*/ 667530 h 834499"/>
                    <a:gd name="connsiteX8" fmla="*/ 19159 w 719356"/>
                    <a:gd name="connsiteY8" fmla="*/ 664833 h 834499"/>
                    <a:gd name="connsiteX9" fmla="*/ 0 w 719356"/>
                    <a:gd name="connsiteY9" fmla="*/ 653450 h 8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356" h="834499">
                      <a:moveTo>
                        <a:pt x="386138" y="0"/>
                      </a:moveTo>
                      <a:lnTo>
                        <a:pt x="719356" y="563895"/>
                      </a:lnTo>
                      <a:lnTo>
                        <a:pt x="709316" y="624681"/>
                      </a:lnTo>
                      <a:cubicBezTo>
                        <a:pt x="702061" y="645972"/>
                        <a:pt x="691499" y="665181"/>
                        <a:pt x="678132" y="680844"/>
                      </a:cubicBezTo>
                      <a:cubicBezTo>
                        <a:pt x="637513" y="728448"/>
                        <a:pt x="578839" y="734565"/>
                        <a:pt x="533352" y="695957"/>
                      </a:cubicBezTo>
                      <a:cubicBezTo>
                        <a:pt x="518641" y="762272"/>
                        <a:pt x="479250" y="812966"/>
                        <a:pt x="429890" y="829116"/>
                      </a:cubicBezTo>
                      <a:cubicBezTo>
                        <a:pt x="371724" y="848145"/>
                        <a:pt x="311018" y="815718"/>
                        <a:pt x="277765" y="747836"/>
                      </a:cubicBezTo>
                      <a:cubicBezTo>
                        <a:pt x="199279" y="812268"/>
                        <a:pt x="97340" y="776052"/>
                        <a:pt x="51789" y="667530"/>
                      </a:cubicBezTo>
                      <a:cubicBezTo>
                        <a:pt x="40603" y="669313"/>
                        <a:pt x="29587" y="668290"/>
                        <a:pt x="19159" y="664833"/>
                      </a:cubicBezTo>
                      <a:lnTo>
                        <a:pt x="0" y="65345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7" name="Group 116">
                <a:extLst>
                  <a:ext uri="{FF2B5EF4-FFF2-40B4-BE49-F238E27FC236}">
                    <a16:creationId xmlns:a16="http://schemas.microsoft.com/office/drawing/2014/main" id="{B77FF09F-5591-4D9D-9C46-314EAAD7C9BB}"/>
                  </a:ext>
                </a:extLst>
              </p:cNvPr>
              <p:cNvGrpSpPr/>
              <p:nvPr/>
            </p:nvGrpSpPr>
            <p:grpSpPr>
              <a:xfrm>
                <a:off x="3790429" y="3713496"/>
                <a:ext cx="2067638" cy="1643740"/>
                <a:chOff x="2768546" y="3713495"/>
                <a:chExt cx="2067638" cy="1643740"/>
              </a:xfrm>
            </p:grpSpPr>
            <p:sp>
              <p:nvSpPr>
                <p:cNvPr id="118" name="Isosceles Triangle 117">
                  <a:extLst>
                    <a:ext uri="{FF2B5EF4-FFF2-40B4-BE49-F238E27FC236}">
                      <a16:creationId xmlns:a16="http://schemas.microsoft.com/office/drawing/2014/main" id="{7134AAEA-0F50-442D-932F-6A5EEE8008D7}"/>
                    </a:ext>
                  </a:extLst>
                </p:cNvPr>
                <p:cNvSpPr/>
                <p:nvPr/>
              </p:nvSpPr>
              <p:spPr>
                <a:xfrm>
                  <a:off x="2768546" y="3713495"/>
                  <a:ext cx="2067638" cy="1643740"/>
                </a:xfrm>
                <a:prstGeom prst="triangle">
                  <a:avLst/>
                </a:prstGeom>
                <a:solidFill>
                  <a:srgbClr val="AFAB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8C88BBCC-11F9-4D61-A8AF-8996B855BCE9}"/>
                    </a:ext>
                  </a:extLst>
                </p:cNvPr>
                <p:cNvSpPr/>
                <p:nvPr/>
              </p:nvSpPr>
              <p:spPr>
                <a:xfrm>
                  <a:off x="3479487" y="3713495"/>
                  <a:ext cx="615093" cy="683300"/>
                </a:xfrm>
                <a:custGeom>
                  <a:avLst/>
                  <a:gdLst>
                    <a:gd name="connsiteX0" fmla="*/ 316040 w 615093"/>
                    <a:gd name="connsiteY0" fmla="*/ 0 h 683300"/>
                    <a:gd name="connsiteX1" fmla="*/ 615093 w 615093"/>
                    <a:gd name="connsiteY1" fmla="*/ 475484 h 683300"/>
                    <a:gd name="connsiteX2" fmla="*/ 587303 w 615093"/>
                    <a:gd name="connsiteY2" fmla="*/ 477559 h 683300"/>
                    <a:gd name="connsiteX3" fmla="*/ 405668 w 615093"/>
                    <a:gd name="connsiteY3" fmla="*/ 634157 h 683300"/>
                    <a:gd name="connsiteX4" fmla="*/ 278838 w 615093"/>
                    <a:gd name="connsiteY4" fmla="*/ 676252 h 683300"/>
                    <a:gd name="connsiteX5" fmla="*/ 184533 w 615093"/>
                    <a:gd name="connsiteY5" fmla="*/ 598094 h 683300"/>
                    <a:gd name="connsiteX6" fmla="*/ 54806 w 615093"/>
                    <a:gd name="connsiteY6" fmla="*/ 575787 h 683300"/>
                    <a:gd name="connsiteX7" fmla="*/ 3266 w 615093"/>
                    <a:gd name="connsiteY7" fmla="*/ 515518 h 683300"/>
                    <a:gd name="connsiteX8" fmla="*/ 0 w 615093"/>
                    <a:gd name="connsiteY8" fmla="*/ 502494 h 68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093" h="683300">
                      <a:moveTo>
                        <a:pt x="316040" y="0"/>
                      </a:moveTo>
                      <a:lnTo>
                        <a:pt x="615093" y="475484"/>
                      </a:lnTo>
                      <a:lnTo>
                        <a:pt x="587303" y="477559"/>
                      </a:lnTo>
                      <a:cubicBezTo>
                        <a:pt x="604437" y="577648"/>
                        <a:pt x="522510" y="648295"/>
                        <a:pt x="405668" y="634157"/>
                      </a:cubicBezTo>
                      <a:cubicBezTo>
                        <a:pt x="389717" y="676568"/>
                        <a:pt x="336091" y="694373"/>
                        <a:pt x="278838" y="676252"/>
                      </a:cubicBezTo>
                      <a:cubicBezTo>
                        <a:pt x="237410" y="663150"/>
                        <a:pt x="201566" y="633449"/>
                        <a:pt x="184533" y="598094"/>
                      </a:cubicBezTo>
                      <a:cubicBezTo>
                        <a:pt x="146865" y="613030"/>
                        <a:pt x="95902" y="604265"/>
                        <a:pt x="54806" y="575787"/>
                      </a:cubicBezTo>
                      <a:cubicBezTo>
                        <a:pt x="30750" y="559110"/>
                        <a:pt x="13006" y="537735"/>
                        <a:pt x="3266" y="515518"/>
                      </a:cubicBezTo>
                      <a:lnTo>
                        <a:pt x="0" y="502494"/>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95" name="Group 94">
              <a:extLst>
                <a:ext uri="{FF2B5EF4-FFF2-40B4-BE49-F238E27FC236}">
                  <a16:creationId xmlns:a16="http://schemas.microsoft.com/office/drawing/2014/main" id="{BA063D9A-152E-4251-A0D7-C6793C7857E8}"/>
                </a:ext>
              </a:extLst>
            </p:cNvPr>
            <p:cNvGrpSpPr/>
            <p:nvPr/>
          </p:nvGrpSpPr>
          <p:grpSpPr>
            <a:xfrm>
              <a:off x="7315200" y="2808513"/>
              <a:ext cx="4057192" cy="2302142"/>
              <a:chOff x="3790429" y="3055094"/>
              <a:chExt cx="4057192" cy="2302142"/>
            </a:xfrm>
          </p:grpSpPr>
          <p:grpSp>
            <p:nvGrpSpPr>
              <p:cNvPr id="110" name="Group 109">
                <a:extLst>
                  <a:ext uri="{FF2B5EF4-FFF2-40B4-BE49-F238E27FC236}">
                    <a16:creationId xmlns:a16="http://schemas.microsoft.com/office/drawing/2014/main" id="{75428CE8-4540-4003-BDC1-5019DD1F0E95}"/>
                  </a:ext>
                </a:extLst>
              </p:cNvPr>
              <p:cNvGrpSpPr/>
              <p:nvPr/>
            </p:nvGrpSpPr>
            <p:grpSpPr>
              <a:xfrm>
                <a:off x="5126845" y="3055094"/>
                <a:ext cx="2720776" cy="2302142"/>
                <a:chOff x="5126845" y="3055094"/>
                <a:chExt cx="2720776" cy="2302142"/>
              </a:xfrm>
            </p:grpSpPr>
            <p:sp>
              <p:nvSpPr>
                <p:cNvPr id="114" name="Isosceles Triangle 113">
                  <a:extLst>
                    <a:ext uri="{FF2B5EF4-FFF2-40B4-BE49-F238E27FC236}">
                      <a16:creationId xmlns:a16="http://schemas.microsoft.com/office/drawing/2014/main" id="{3AB9C444-0E0A-4545-AE98-681011425B90}"/>
                    </a:ext>
                  </a:extLst>
                </p:cNvPr>
                <p:cNvSpPr/>
                <p:nvPr/>
              </p:nvSpPr>
              <p:spPr>
                <a:xfrm>
                  <a:off x="5126845" y="3055094"/>
                  <a:ext cx="2720776" cy="2302142"/>
                </a:xfrm>
                <a:prstGeom prst="triangle">
                  <a:avLst/>
                </a:prstGeom>
                <a:solidFill>
                  <a:srgbClr val="B7B0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4F8B0A61-D0E8-4D75-A609-189B2D3F8628}"/>
                    </a:ext>
                  </a:extLst>
                </p:cNvPr>
                <p:cNvSpPr/>
                <p:nvPr/>
              </p:nvSpPr>
              <p:spPr>
                <a:xfrm>
                  <a:off x="6106886" y="3055094"/>
                  <a:ext cx="719356" cy="834499"/>
                </a:xfrm>
                <a:custGeom>
                  <a:avLst/>
                  <a:gdLst>
                    <a:gd name="connsiteX0" fmla="*/ 386138 w 719356"/>
                    <a:gd name="connsiteY0" fmla="*/ 0 h 834499"/>
                    <a:gd name="connsiteX1" fmla="*/ 719356 w 719356"/>
                    <a:gd name="connsiteY1" fmla="*/ 563895 h 834499"/>
                    <a:gd name="connsiteX2" fmla="*/ 709316 w 719356"/>
                    <a:gd name="connsiteY2" fmla="*/ 624681 h 834499"/>
                    <a:gd name="connsiteX3" fmla="*/ 678132 w 719356"/>
                    <a:gd name="connsiteY3" fmla="*/ 680844 h 834499"/>
                    <a:gd name="connsiteX4" fmla="*/ 533352 w 719356"/>
                    <a:gd name="connsiteY4" fmla="*/ 695957 h 834499"/>
                    <a:gd name="connsiteX5" fmla="*/ 429890 w 719356"/>
                    <a:gd name="connsiteY5" fmla="*/ 829116 h 834499"/>
                    <a:gd name="connsiteX6" fmla="*/ 277765 w 719356"/>
                    <a:gd name="connsiteY6" fmla="*/ 747836 h 834499"/>
                    <a:gd name="connsiteX7" fmla="*/ 51789 w 719356"/>
                    <a:gd name="connsiteY7" fmla="*/ 667530 h 834499"/>
                    <a:gd name="connsiteX8" fmla="*/ 19159 w 719356"/>
                    <a:gd name="connsiteY8" fmla="*/ 664833 h 834499"/>
                    <a:gd name="connsiteX9" fmla="*/ 0 w 719356"/>
                    <a:gd name="connsiteY9" fmla="*/ 653450 h 8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356" h="834499">
                      <a:moveTo>
                        <a:pt x="386138" y="0"/>
                      </a:moveTo>
                      <a:lnTo>
                        <a:pt x="719356" y="563895"/>
                      </a:lnTo>
                      <a:lnTo>
                        <a:pt x="709316" y="624681"/>
                      </a:lnTo>
                      <a:cubicBezTo>
                        <a:pt x="702061" y="645972"/>
                        <a:pt x="691499" y="665181"/>
                        <a:pt x="678132" y="680844"/>
                      </a:cubicBezTo>
                      <a:cubicBezTo>
                        <a:pt x="637513" y="728448"/>
                        <a:pt x="578839" y="734565"/>
                        <a:pt x="533352" y="695957"/>
                      </a:cubicBezTo>
                      <a:cubicBezTo>
                        <a:pt x="518641" y="762272"/>
                        <a:pt x="479250" y="812966"/>
                        <a:pt x="429890" y="829116"/>
                      </a:cubicBezTo>
                      <a:cubicBezTo>
                        <a:pt x="371724" y="848145"/>
                        <a:pt x="311018" y="815718"/>
                        <a:pt x="277765" y="747836"/>
                      </a:cubicBezTo>
                      <a:cubicBezTo>
                        <a:pt x="199279" y="812268"/>
                        <a:pt x="97340" y="776052"/>
                        <a:pt x="51789" y="667530"/>
                      </a:cubicBezTo>
                      <a:cubicBezTo>
                        <a:pt x="40603" y="669313"/>
                        <a:pt x="29587" y="668290"/>
                        <a:pt x="19159" y="664833"/>
                      </a:cubicBezTo>
                      <a:lnTo>
                        <a:pt x="0" y="65345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1" name="Group 110">
                <a:extLst>
                  <a:ext uri="{FF2B5EF4-FFF2-40B4-BE49-F238E27FC236}">
                    <a16:creationId xmlns:a16="http://schemas.microsoft.com/office/drawing/2014/main" id="{7E67D01E-630B-491C-BAE9-C24B7542D034}"/>
                  </a:ext>
                </a:extLst>
              </p:cNvPr>
              <p:cNvGrpSpPr/>
              <p:nvPr/>
            </p:nvGrpSpPr>
            <p:grpSpPr>
              <a:xfrm>
                <a:off x="3790429" y="3713496"/>
                <a:ext cx="2067638" cy="1643740"/>
                <a:chOff x="2768546" y="3713495"/>
                <a:chExt cx="2067638" cy="1643740"/>
              </a:xfrm>
            </p:grpSpPr>
            <p:sp>
              <p:nvSpPr>
                <p:cNvPr id="112" name="Isosceles Triangle 111">
                  <a:extLst>
                    <a:ext uri="{FF2B5EF4-FFF2-40B4-BE49-F238E27FC236}">
                      <a16:creationId xmlns:a16="http://schemas.microsoft.com/office/drawing/2014/main" id="{F2657953-2D56-4BBA-B854-6B3E84F5D50B}"/>
                    </a:ext>
                  </a:extLst>
                </p:cNvPr>
                <p:cNvSpPr/>
                <p:nvPr/>
              </p:nvSpPr>
              <p:spPr>
                <a:xfrm>
                  <a:off x="2768546" y="3713495"/>
                  <a:ext cx="2067638" cy="1643740"/>
                </a:xfrm>
                <a:prstGeom prst="triangle">
                  <a:avLst/>
                </a:prstGeom>
                <a:solidFill>
                  <a:srgbClr val="AFAB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B0F57BEC-FC2F-4AFD-B4A7-F48548341A4B}"/>
                    </a:ext>
                  </a:extLst>
                </p:cNvPr>
                <p:cNvSpPr/>
                <p:nvPr/>
              </p:nvSpPr>
              <p:spPr>
                <a:xfrm>
                  <a:off x="3479487" y="3713495"/>
                  <a:ext cx="615093" cy="683300"/>
                </a:xfrm>
                <a:custGeom>
                  <a:avLst/>
                  <a:gdLst>
                    <a:gd name="connsiteX0" fmla="*/ 316040 w 615093"/>
                    <a:gd name="connsiteY0" fmla="*/ 0 h 683300"/>
                    <a:gd name="connsiteX1" fmla="*/ 615093 w 615093"/>
                    <a:gd name="connsiteY1" fmla="*/ 475484 h 683300"/>
                    <a:gd name="connsiteX2" fmla="*/ 587303 w 615093"/>
                    <a:gd name="connsiteY2" fmla="*/ 477559 h 683300"/>
                    <a:gd name="connsiteX3" fmla="*/ 405668 w 615093"/>
                    <a:gd name="connsiteY3" fmla="*/ 634157 h 683300"/>
                    <a:gd name="connsiteX4" fmla="*/ 278838 w 615093"/>
                    <a:gd name="connsiteY4" fmla="*/ 676252 h 683300"/>
                    <a:gd name="connsiteX5" fmla="*/ 184533 w 615093"/>
                    <a:gd name="connsiteY5" fmla="*/ 598094 h 683300"/>
                    <a:gd name="connsiteX6" fmla="*/ 54806 w 615093"/>
                    <a:gd name="connsiteY6" fmla="*/ 575787 h 683300"/>
                    <a:gd name="connsiteX7" fmla="*/ 3266 w 615093"/>
                    <a:gd name="connsiteY7" fmla="*/ 515518 h 683300"/>
                    <a:gd name="connsiteX8" fmla="*/ 0 w 615093"/>
                    <a:gd name="connsiteY8" fmla="*/ 502494 h 68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093" h="683300">
                      <a:moveTo>
                        <a:pt x="316040" y="0"/>
                      </a:moveTo>
                      <a:lnTo>
                        <a:pt x="615093" y="475484"/>
                      </a:lnTo>
                      <a:lnTo>
                        <a:pt x="587303" y="477559"/>
                      </a:lnTo>
                      <a:cubicBezTo>
                        <a:pt x="604437" y="577648"/>
                        <a:pt x="522510" y="648295"/>
                        <a:pt x="405668" y="634157"/>
                      </a:cubicBezTo>
                      <a:cubicBezTo>
                        <a:pt x="389717" y="676568"/>
                        <a:pt x="336091" y="694373"/>
                        <a:pt x="278838" y="676252"/>
                      </a:cubicBezTo>
                      <a:cubicBezTo>
                        <a:pt x="237410" y="663150"/>
                        <a:pt x="201566" y="633449"/>
                        <a:pt x="184533" y="598094"/>
                      </a:cubicBezTo>
                      <a:cubicBezTo>
                        <a:pt x="146865" y="613030"/>
                        <a:pt x="95902" y="604265"/>
                        <a:pt x="54806" y="575787"/>
                      </a:cubicBezTo>
                      <a:cubicBezTo>
                        <a:pt x="30750" y="559110"/>
                        <a:pt x="13006" y="537735"/>
                        <a:pt x="3266" y="515518"/>
                      </a:cubicBezTo>
                      <a:lnTo>
                        <a:pt x="0" y="502494"/>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96" name="Group 95">
              <a:extLst>
                <a:ext uri="{FF2B5EF4-FFF2-40B4-BE49-F238E27FC236}">
                  <a16:creationId xmlns:a16="http://schemas.microsoft.com/office/drawing/2014/main" id="{C688415A-C1BA-4271-B043-0BD2D78CD6EA}"/>
                </a:ext>
              </a:extLst>
            </p:cNvPr>
            <p:cNvGrpSpPr/>
            <p:nvPr/>
          </p:nvGrpSpPr>
          <p:grpSpPr>
            <a:xfrm>
              <a:off x="3657600" y="2808513"/>
              <a:ext cx="4057192" cy="2302142"/>
              <a:chOff x="3790429" y="3055094"/>
              <a:chExt cx="4057192" cy="2302142"/>
            </a:xfrm>
          </p:grpSpPr>
          <p:grpSp>
            <p:nvGrpSpPr>
              <p:cNvPr id="104" name="Group 103">
                <a:extLst>
                  <a:ext uri="{FF2B5EF4-FFF2-40B4-BE49-F238E27FC236}">
                    <a16:creationId xmlns:a16="http://schemas.microsoft.com/office/drawing/2014/main" id="{C63BFF30-ECE7-4969-B1D2-09DAF453B997}"/>
                  </a:ext>
                </a:extLst>
              </p:cNvPr>
              <p:cNvGrpSpPr/>
              <p:nvPr/>
            </p:nvGrpSpPr>
            <p:grpSpPr>
              <a:xfrm>
                <a:off x="5126845" y="3055094"/>
                <a:ext cx="2720776" cy="2302142"/>
                <a:chOff x="5126845" y="3055094"/>
                <a:chExt cx="2720776" cy="2302142"/>
              </a:xfrm>
            </p:grpSpPr>
            <p:sp>
              <p:nvSpPr>
                <p:cNvPr id="108" name="Isosceles Triangle 107">
                  <a:extLst>
                    <a:ext uri="{FF2B5EF4-FFF2-40B4-BE49-F238E27FC236}">
                      <a16:creationId xmlns:a16="http://schemas.microsoft.com/office/drawing/2014/main" id="{A964C7B4-9EAF-4941-A237-04CEFCD4ED4D}"/>
                    </a:ext>
                  </a:extLst>
                </p:cNvPr>
                <p:cNvSpPr/>
                <p:nvPr/>
              </p:nvSpPr>
              <p:spPr>
                <a:xfrm>
                  <a:off x="5126845" y="3055094"/>
                  <a:ext cx="2720776" cy="2302142"/>
                </a:xfrm>
                <a:prstGeom prst="triangle">
                  <a:avLst/>
                </a:prstGeom>
                <a:solidFill>
                  <a:srgbClr val="B7B0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7059F846-0684-48B8-A7DE-A2500B716EA8}"/>
                    </a:ext>
                  </a:extLst>
                </p:cNvPr>
                <p:cNvSpPr/>
                <p:nvPr/>
              </p:nvSpPr>
              <p:spPr>
                <a:xfrm>
                  <a:off x="6106886" y="3055094"/>
                  <a:ext cx="719356" cy="834499"/>
                </a:xfrm>
                <a:custGeom>
                  <a:avLst/>
                  <a:gdLst>
                    <a:gd name="connsiteX0" fmla="*/ 386138 w 719356"/>
                    <a:gd name="connsiteY0" fmla="*/ 0 h 834499"/>
                    <a:gd name="connsiteX1" fmla="*/ 719356 w 719356"/>
                    <a:gd name="connsiteY1" fmla="*/ 563895 h 834499"/>
                    <a:gd name="connsiteX2" fmla="*/ 709316 w 719356"/>
                    <a:gd name="connsiteY2" fmla="*/ 624681 h 834499"/>
                    <a:gd name="connsiteX3" fmla="*/ 678132 w 719356"/>
                    <a:gd name="connsiteY3" fmla="*/ 680844 h 834499"/>
                    <a:gd name="connsiteX4" fmla="*/ 533352 w 719356"/>
                    <a:gd name="connsiteY4" fmla="*/ 695957 h 834499"/>
                    <a:gd name="connsiteX5" fmla="*/ 429890 w 719356"/>
                    <a:gd name="connsiteY5" fmla="*/ 829116 h 834499"/>
                    <a:gd name="connsiteX6" fmla="*/ 277765 w 719356"/>
                    <a:gd name="connsiteY6" fmla="*/ 747836 h 834499"/>
                    <a:gd name="connsiteX7" fmla="*/ 51789 w 719356"/>
                    <a:gd name="connsiteY7" fmla="*/ 667530 h 834499"/>
                    <a:gd name="connsiteX8" fmla="*/ 19159 w 719356"/>
                    <a:gd name="connsiteY8" fmla="*/ 664833 h 834499"/>
                    <a:gd name="connsiteX9" fmla="*/ 0 w 719356"/>
                    <a:gd name="connsiteY9" fmla="*/ 653450 h 8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356" h="834499">
                      <a:moveTo>
                        <a:pt x="386138" y="0"/>
                      </a:moveTo>
                      <a:lnTo>
                        <a:pt x="719356" y="563895"/>
                      </a:lnTo>
                      <a:lnTo>
                        <a:pt x="709316" y="624681"/>
                      </a:lnTo>
                      <a:cubicBezTo>
                        <a:pt x="702061" y="645972"/>
                        <a:pt x="691499" y="665181"/>
                        <a:pt x="678132" y="680844"/>
                      </a:cubicBezTo>
                      <a:cubicBezTo>
                        <a:pt x="637513" y="728448"/>
                        <a:pt x="578839" y="734565"/>
                        <a:pt x="533352" y="695957"/>
                      </a:cubicBezTo>
                      <a:cubicBezTo>
                        <a:pt x="518641" y="762272"/>
                        <a:pt x="479250" y="812966"/>
                        <a:pt x="429890" y="829116"/>
                      </a:cubicBezTo>
                      <a:cubicBezTo>
                        <a:pt x="371724" y="848145"/>
                        <a:pt x="311018" y="815718"/>
                        <a:pt x="277765" y="747836"/>
                      </a:cubicBezTo>
                      <a:cubicBezTo>
                        <a:pt x="199279" y="812268"/>
                        <a:pt x="97340" y="776052"/>
                        <a:pt x="51789" y="667530"/>
                      </a:cubicBezTo>
                      <a:cubicBezTo>
                        <a:pt x="40603" y="669313"/>
                        <a:pt x="29587" y="668290"/>
                        <a:pt x="19159" y="664833"/>
                      </a:cubicBezTo>
                      <a:lnTo>
                        <a:pt x="0" y="65345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5" name="Group 104">
                <a:extLst>
                  <a:ext uri="{FF2B5EF4-FFF2-40B4-BE49-F238E27FC236}">
                    <a16:creationId xmlns:a16="http://schemas.microsoft.com/office/drawing/2014/main" id="{1E55FAD1-FC10-493B-8D82-096F27D3B510}"/>
                  </a:ext>
                </a:extLst>
              </p:cNvPr>
              <p:cNvGrpSpPr/>
              <p:nvPr/>
            </p:nvGrpSpPr>
            <p:grpSpPr>
              <a:xfrm>
                <a:off x="3790429" y="3713496"/>
                <a:ext cx="2067638" cy="1643740"/>
                <a:chOff x="2768546" y="3713495"/>
                <a:chExt cx="2067638" cy="1643740"/>
              </a:xfrm>
            </p:grpSpPr>
            <p:sp>
              <p:nvSpPr>
                <p:cNvPr id="106" name="Isosceles Triangle 105">
                  <a:extLst>
                    <a:ext uri="{FF2B5EF4-FFF2-40B4-BE49-F238E27FC236}">
                      <a16:creationId xmlns:a16="http://schemas.microsoft.com/office/drawing/2014/main" id="{47E70724-5890-445F-A3F5-8644EAE96A0A}"/>
                    </a:ext>
                  </a:extLst>
                </p:cNvPr>
                <p:cNvSpPr/>
                <p:nvPr/>
              </p:nvSpPr>
              <p:spPr>
                <a:xfrm>
                  <a:off x="2768546" y="3713495"/>
                  <a:ext cx="2067638" cy="1643740"/>
                </a:xfrm>
                <a:prstGeom prst="triangle">
                  <a:avLst/>
                </a:prstGeom>
                <a:solidFill>
                  <a:srgbClr val="AFAB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6D7EDF0-9792-4E47-8810-14DF97E09C61}"/>
                    </a:ext>
                  </a:extLst>
                </p:cNvPr>
                <p:cNvSpPr/>
                <p:nvPr/>
              </p:nvSpPr>
              <p:spPr>
                <a:xfrm>
                  <a:off x="3479487" y="3713495"/>
                  <a:ext cx="615093" cy="683300"/>
                </a:xfrm>
                <a:custGeom>
                  <a:avLst/>
                  <a:gdLst>
                    <a:gd name="connsiteX0" fmla="*/ 316040 w 615093"/>
                    <a:gd name="connsiteY0" fmla="*/ 0 h 683300"/>
                    <a:gd name="connsiteX1" fmla="*/ 615093 w 615093"/>
                    <a:gd name="connsiteY1" fmla="*/ 475484 h 683300"/>
                    <a:gd name="connsiteX2" fmla="*/ 587303 w 615093"/>
                    <a:gd name="connsiteY2" fmla="*/ 477559 h 683300"/>
                    <a:gd name="connsiteX3" fmla="*/ 405668 w 615093"/>
                    <a:gd name="connsiteY3" fmla="*/ 634157 h 683300"/>
                    <a:gd name="connsiteX4" fmla="*/ 278838 w 615093"/>
                    <a:gd name="connsiteY4" fmla="*/ 676252 h 683300"/>
                    <a:gd name="connsiteX5" fmla="*/ 184533 w 615093"/>
                    <a:gd name="connsiteY5" fmla="*/ 598094 h 683300"/>
                    <a:gd name="connsiteX6" fmla="*/ 54806 w 615093"/>
                    <a:gd name="connsiteY6" fmla="*/ 575787 h 683300"/>
                    <a:gd name="connsiteX7" fmla="*/ 3266 w 615093"/>
                    <a:gd name="connsiteY7" fmla="*/ 515518 h 683300"/>
                    <a:gd name="connsiteX8" fmla="*/ 0 w 615093"/>
                    <a:gd name="connsiteY8" fmla="*/ 502494 h 68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093" h="683300">
                      <a:moveTo>
                        <a:pt x="316040" y="0"/>
                      </a:moveTo>
                      <a:lnTo>
                        <a:pt x="615093" y="475484"/>
                      </a:lnTo>
                      <a:lnTo>
                        <a:pt x="587303" y="477559"/>
                      </a:lnTo>
                      <a:cubicBezTo>
                        <a:pt x="604437" y="577648"/>
                        <a:pt x="522510" y="648295"/>
                        <a:pt x="405668" y="634157"/>
                      </a:cubicBezTo>
                      <a:cubicBezTo>
                        <a:pt x="389717" y="676568"/>
                        <a:pt x="336091" y="694373"/>
                        <a:pt x="278838" y="676252"/>
                      </a:cubicBezTo>
                      <a:cubicBezTo>
                        <a:pt x="237410" y="663150"/>
                        <a:pt x="201566" y="633449"/>
                        <a:pt x="184533" y="598094"/>
                      </a:cubicBezTo>
                      <a:cubicBezTo>
                        <a:pt x="146865" y="613030"/>
                        <a:pt x="95902" y="604265"/>
                        <a:pt x="54806" y="575787"/>
                      </a:cubicBezTo>
                      <a:cubicBezTo>
                        <a:pt x="30750" y="559110"/>
                        <a:pt x="13006" y="537735"/>
                        <a:pt x="3266" y="515518"/>
                      </a:cubicBezTo>
                      <a:lnTo>
                        <a:pt x="0" y="502494"/>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97" name="Group 96">
              <a:extLst>
                <a:ext uri="{FF2B5EF4-FFF2-40B4-BE49-F238E27FC236}">
                  <a16:creationId xmlns:a16="http://schemas.microsoft.com/office/drawing/2014/main" id="{730102E2-73BF-4048-913A-5B0F11D38C70}"/>
                </a:ext>
              </a:extLst>
            </p:cNvPr>
            <p:cNvGrpSpPr/>
            <p:nvPr/>
          </p:nvGrpSpPr>
          <p:grpSpPr>
            <a:xfrm>
              <a:off x="0" y="2808513"/>
              <a:ext cx="4057192" cy="2302142"/>
              <a:chOff x="3790429" y="3055094"/>
              <a:chExt cx="4057192" cy="2302142"/>
            </a:xfrm>
          </p:grpSpPr>
          <p:grpSp>
            <p:nvGrpSpPr>
              <p:cNvPr id="98" name="Group 97">
                <a:extLst>
                  <a:ext uri="{FF2B5EF4-FFF2-40B4-BE49-F238E27FC236}">
                    <a16:creationId xmlns:a16="http://schemas.microsoft.com/office/drawing/2014/main" id="{447D6AF0-0AC1-4408-BFE1-97000A4E4BE9}"/>
                  </a:ext>
                </a:extLst>
              </p:cNvPr>
              <p:cNvGrpSpPr/>
              <p:nvPr/>
            </p:nvGrpSpPr>
            <p:grpSpPr>
              <a:xfrm>
                <a:off x="5126845" y="3055094"/>
                <a:ext cx="2720776" cy="2302142"/>
                <a:chOff x="5126845" y="3055094"/>
                <a:chExt cx="2720776" cy="2302142"/>
              </a:xfrm>
            </p:grpSpPr>
            <p:sp>
              <p:nvSpPr>
                <p:cNvPr id="102" name="Isosceles Triangle 101">
                  <a:extLst>
                    <a:ext uri="{FF2B5EF4-FFF2-40B4-BE49-F238E27FC236}">
                      <a16:creationId xmlns:a16="http://schemas.microsoft.com/office/drawing/2014/main" id="{4E56AD95-E039-41DA-907B-718981F8963D}"/>
                    </a:ext>
                  </a:extLst>
                </p:cNvPr>
                <p:cNvSpPr/>
                <p:nvPr/>
              </p:nvSpPr>
              <p:spPr>
                <a:xfrm>
                  <a:off x="5126845" y="3055094"/>
                  <a:ext cx="2720776" cy="2302142"/>
                </a:xfrm>
                <a:prstGeom prst="triangle">
                  <a:avLst/>
                </a:prstGeom>
                <a:solidFill>
                  <a:srgbClr val="B7B0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D13F0285-EB06-438E-AADB-5C768590AAE6}"/>
                    </a:ext>
                  </a:extLst>
                </p:cNvPr>
                <p:cNvSpPr/>
                <p:nvPr/>
              </p:nvSpPr>
              <p:spPr>
                <a:xfrm>
                  <a:off x="6106886" y="3055094"/>
                  <a:ext cx="719356" cy="834499"/>
                </a:xfrm>
                <a:custGeom>
                  <a:avLst/>
                  <a:gdLst>
                    <a:gd name="connsiteX0" fmla="*/ 386138 w 719356"/>
                    <a:gd name="connsiteY0" fmla="*/ 0 h 834499"/>
                    <a:gd name="connsiteX1" fmla="*/ 719356 w 719356"/>
                    <a:gd name="connsiteY1" fmla="*/ 563895 h 834499"/>
                    <a:gd name="connsiteX2" fmla="*/ 709316 w 719356"/>
                    <a:gd name="connsiteY2" fmla="*/ 624681 h 834499"/>
                    <a:gd name="connsiteX3" fmla="*/ 678132 w 719356"/>
                    <a:gd name="connsiteY3" fmla="*/ 680844 h 834499"/>
                    <a:gd name="connsiteX4" fmla="*/ 533352 w 719356"/>
                    <a:gd name="connsiteY4" fmla="*/ 695957 h 834499"/>
                    <a:gd name="connsiteX5" fmla="*/ 429890 w 719356"/>
                    <a:gd name="connsiteY5" fmla="*/ 829116 h 834499"/>
                    <a:gd name="connsiteX6" fmla="*/ 277765 w 719356"/>
                    <a:gd name="connsiteY6" fmla="*/ 747836 h 834499"/>
                    <a:gd name="connsiteX7" fmla="*/ 51789 w 719356"/>
                    <a:gd name="connsiteY7" fmla="*/ 667530 h 834499"/>
                    <a:gd name="connsiteX8" fmla="*/ 19159 w 719356"/>
                    <a:gd name="connsiteY8" fmla="*/ 664833 h 834499"/>
                    <a:gd name="connsiteX9" fmla="*/ 0 w 719356"/>
                    <a:gd name="connsiteY9" fmla="*/ 653450 h 83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356" h="834499">
                      <a:moveTo>
                        <a:pt x="386138" y="0"/>
                      </a:moveTo>
                      <a:lnTo>
                        <a:pt x="719356" y="563895"/>
                      </a:lnTo>
                      <a:lnTo>
                        <a:pt x="709316" y="624681"/>
                      </a:lnTo>
                      <a:cubicBezTo>
                        <a:pt x="702061" y="645972"/>
                        <a:pt x="691499" y="665181"/>
                        <a:pt x="678132" y="680844"/>
                      </a:cubicBezTo>
                      <a:cubicBezTo>
                        <a:pt x="637513" y="728448"/>
                        <a:pt x="578839" y="734565"/>
                        <a:pt x="533352" y="695957"/>
                      </a:cubicBezTo>
                      <a:cubicBezTo>
                        <a:pt x="518641" y="762272"/>
                        <a:pt x="479250" y="812966"/>
                        <a:pt x="429890" y="829116"/>
                      </a:cubicBezTo>
                      <a:cubicBezTo>
                        <a:pt x="371724" y="848145"/>
                        <a:pt x="311018" y="815718"/>
                        <a:pt x="277765" y="747836"/>
                      </a:cubicBezTo>
                      <a:cubicBezTo>
                        <a:pt x="199279" y="812268"/>
                        <a:pt x="97340" y="776052"/>
                        <a:pt x="51789" y="667530"/>
                      </a:cubicBezTo>
                      <a:cubicBezTo>
                        <a:pt x="40603" y="669313"/>
                        <a:pt x="29587" y="668290"/>
                        <a:pt x="19159" y="664833"/>
                      </a:cubicBezTo>
                      <a:lnTo>
                        <a:pt x="0" y="65345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9" name="Group 98">
                <a:extLst>
                  <a:ext uri="{FF2B5EF4-FFF2-40B4-BE49-F238E27FC236}">
                    <a16:creationId xmlns:a16="http://schemas.microsoft.com/office/drawing/2014/main" id="{29577464-C6DA-40F3-BAA8-7449C034C610}"/>
                  </a:ext>
                </a:extLst>
              </p:cNvPr>
              <p:cNvGrpSpPr/>
              <p:nvPr/>
            </p:nvGrpSpPr>
            <p:grpSpPr>
              <a:xfrm>
                <a:off x="3790429" y="3713496"/>
                <a:ext cx="2067638" cy="1643740"/>
                <a:chOff x="2768546" y="3713495"/>
                <a:chExt cx="2067638" cy="1643740"/>
              </a:xfrm>
            </p:grpSpPr>
            <p:sp>
              <p:nvSpPr>
                <p:cNvPr id="100" name="Isosceles Triangle 99">
                  <a:extLst>
                    <a:ext uri="{FF2B5EF4-FFF2-40B4-BE49-F238E27FC236}">
                      <a16:creationId xmlns:a16="http://schemas.microsoft.com/office/drawing/2014/main" id="{5D7DB037-B0C2-475B-9954-77A1D79FD509}"/>
                    </a:ext>
                  </a:extLst>
                </p:cNvPr>
                <p:cNvSpPr/>
                <p:nvPr/>
              </p:nvSpPr>
              <p:spPr>
                <a:xfrm>
                  <a:off x="2768546" y="3713495"/>
                  <a:ext cx="2067638" cy="1643740"/>
                </a:xfrm>
                <a:prstGeom prst="triangle">
                  <a:avLst/>
                </a:prstGeom>
                <a:solidFill>
                  <a:srgbClr val="AFAB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69CEBFF2-E841-4ABB-B4B9-BB8BD23D5B45}"/>
                    </a:ext>
                  </a:extLst>
                </p:cNvPr>
                <p:cNvSpPr/>
                <p:nvPr/>
              </p:nvSpPr>
              <p:spPr>
                <a:xfrm>
                  <a:off x="3479487" y="3713495"/>
                  <a:ext cx="615093" cy="683300"/>
                </a:xfrm>
                <a:custGeom>
                  <a:avLst/>
                  <a:gdLst>
                    <a:gd name="connsiteX0" fmla="*/ 316040 w 615093"/>
                    <a:gd name="connsiteY0" fmla="*/ 0 h 683300"/>
                    <a:gd name="connsiteX1" fmla="*/ 615093 w 615093"/>
                    <a:gd name="connsiteY1" fmla="*/ 475484 h 683300"/>
                    <a:gd name="connsiteX2" fmla="*/ 587303 w 615093"/>
                    <a:gd name="connsiteY2" fmla="*/ 477559 h 683300"/>
                    <a:gd name="connsiteX3" fmla="*/ 405668 w 615093"/>
                    <a:gd name="connsiteY3" fmla="*/ 634157 h 683300"/>
                    <a:gd name="connsiteX4" fmla="*/ 278838 w 615093"/>
                    <a:gd name="connsiteY4" fmla="*/ 676252 h 683300"/>
                    <a:gd name="connsiteX5" fmla="*/ 184533 w 615093"/>
                    <a:gd name="connsiteY5" fmla="*/ 598094 h 683300"/>
                    <a:gd name="connsiteX6" fmla="*/ 54806 w 615093"/>
                    <a:gd name="connsiteY6" fmla="*/ 575787 h 683300"/>
                    <a:gd name="connsiteX7" fmla="*/ 3266 w 615093"/>
                    <a:gd name="connsiteY7" fmla="*/ 515518 h 683300"/>
                    <a:gd name="connsiteX8" fmla="*/ 0 w 615093"/>
                    <a:gd name="connsiteY8" fmla="*/ 502494 h 68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093" h="683300">
                      <a:moveTo>
                        <a:pt x="316040" y="0"/>
                      </a:moveTo>
                      <a:lnTo>
                        <a:pt x="615093" y="475484"/>
                      </a:lnTo>
                      <a:lnTo>
                        <a:pt x="587303" y="477559"/>
                      </a:lnTo>
                      <a:cubicBezTo>
                        <a:pt x="604437" y="577648"/>
                        <a:pt x="522510" y="648295"/>
                        <a:pt x="405668" y="634157"/>
                      </a:cubicBezTo>
                      <a:cubicBezTo>
                        <a:pt x="389717" y="676568"/>
                        <a:pt x="336091" y="694373"/>
                        <a:pt x="278838" y="676252"/>
                      </a:cubicBezTo>
                      <a:cubicBezTo>
                        <a:pt x="237410" y="663150"/>
                        <a:pt x="201566" y="633449"/>
                        <a:pt x="184533" y="598094"/>
                      </a:cubicBezTo>
                      <a:cubicBezTo>
                        <a:pt x="146865" y="613030"/>
                        <a:pt x="95902" y="604265"/>
                        <a:pt x="54806" y="575787"/>
                      </a:cubicBezTo>
                      <a:cubicBezTo>
                        <a:pt x="30750" y="559110"/>
                        <a:pt x="13006" y="537735"/>
                        <a:pt x="3266" y="515518"/>
                      </a:cubicBezTo>
                      <a:lnTo>
                        <a:pt x="0" y="502494"/>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5" name="Content Placeholder 4">
            <a:extLst>
              <a:ext uri="{FF2B5EF4-FFF2-40B4-BE49-F238E27FC236}">
                <a16:creationId xmlns:a16="http://schemas.microsoft.com/office/drawing/2014/main" id="{0B2AABA2-D406-4566-A2BE-C296C94648EC}"/>
              </a:ext>
            </a:extLst>
          </p:cNvPr>
          <p:cNvSpPr>
            <a:spLocks noGrp="1"/>
          </p:cNvSpPr>
          <p:nvPr>
            <p:ph sz="quarter" idx="11"/>
          </p:nvPr>
        </p:nvSpPr>
        <p:spPr/>
        <p:txBody>
          <a:bodyPr/>
          <a:lstStyle/>
          <a:p>
            <a:r>
              <a:rPr lang="en-US"/>
              <a:t>Noah Moffeit</a:t>
            </a:r>
          </a:p>
        </p:txBody>
      </p:sp>
      <p:grpSp>
        <p:nvGrpSpPr>
          <p:cNvPr id="28" name="Group 27">
            <a:extLst>
              <a:ext uri="{FF2B5EF4-FFF2-40B4-BE49-F238E27FC236}">
                <a16:creationId xmlns:a16="http://schemas.microsoft.com/office/drawing/2014/main" id="{7CA3A2CC-F9A1-4BB0-B74A-1EF1B1370A9A}"/>
              </a:ext>
            </a:extLst>
          </p:cNvPr>
          <p:cNvGrpSpPr/>
          <p:nvPr/>
        </p:nvGrpSpPr>
        <p:grpSpPr>
          <a:xfrm rot="10800000" flipV="1">
            <a:off x="-3536850" y="951461"/>
            <a:ext cx="3123678" cy="453918"/>
            <a:chOff x="1889803" y="420813"/>
            <a:chExt cx="9869879" cy="1434241"/>
          </a:xfrm>
        </p:grpSpPr>
        <p:sp>
          <p:nvSpPr>
            <p:cNvPr id="22" name="Freeform: Shape 21">
              <a:extLst>
                <a:ext uri="{FF2B5EF4-FFF2-40B4-BE49-F238E27FC236}">
                  <a16:creationId xmlns:a16="http://schemas.microsoft.com/office/drawing/2014/main" id="{88D487D7-535C-4974-AAF3-0C33223104FF}"/>
                </a:ext>
              </a:extLst>
            </p:cNvPr>
            <p:cNvSpPr/>
            <p:nvPr/>
          </p:nvSpPr>
          <p:spPr>
            <a:xfrm>
              <a:off x="10122581" y="430654"/>
              <a:ext cx="1637101" cy="1409973"/>
            </a:xfrm>
            <a:custGeom>
              <a:avLst/>
              <a:gdLst>
                <a:gd name="connsiteX0" fmla="*/ 41881 w 1549594"/>
                <a:gd name="connsiteY0" fmla="*/ 355987 h 1354149"/>
                <a:gd name="connsiteX1" fmla="*/ 656135 w 1549594"/>
                <a:gd name="connsiteY1" fmla="*/ 13262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41881 w 1549594"/>
                <a:gd name="connsiteY9" fmla="*/ 355987 h 1354149"/>
                <a:gd name="connsiteX0" fmla="*/ 8014 w 1549594"/>
                <a:gd name="connsiteY0" fmla="*/ 371039 h 1354149"/>
                <a:gd name="connsiteX1" fmla="*/ 656135 w 1549594"/>
                <a:gd name="connsiteY1" fmla="*/ 13262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656135 w 1549594"/>
                <a:gd name="connsiteY1" fmla="*/ 13262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8495 w 1549594"/>
                <a:gd name="connsiteY1" fmla="*/ 11346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8495 w 1549594"/>
                <a:gd name="connsiteY1" fmla="*/ 45719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8495 w 1549594"/>
                <a:gd name="connsiteY1" fmla="*/ 45719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666024"/>
                <a:gd name="connsiteY0" fmla="*/ 371039 h 1354149"/>
                <a:gd name="connsiteX1" fmla="*/ 568495 w 1666024"/>
                <a:gd name="connsiteY1" fmla="*/ 45719 h 1354149"/>
                <a:gd name="connsiteX2" fmla="*/ 558413 w 1666024"/>
                <a:gd name="connsiteY2" fmla="*/ 418809 h 1354149"/>
                <a:gd name="connsiteX3" fmla="*/ 1193606 w 1666024"/>
                <a:gd name="connsiteY3" fmla="*/ 153563 h 1354149"/>
                <a:gd name="connsiteX4" fmla="*/ 1549594 w 1666024"/>
                <a:gd name="connsiteY4" fmla="*/ 0 h 1354149"/>
                <a:gd name="connsiteX5" fmla="*/ 1542614 w 1666024"/>
                <a:gd name="connsiteY5" fmla="*/ 1354149 h 1354149"/>
                <a:gd name="connsiteX6" fmla="*/ 558413 w 1666024"/>
                <a:gd name="connsiteY6" fmla="*/ 935340 h 1354149"/>
                <a:gd name="connsiteX7" fmla="*/ 684055 w 1666024"/>
                <a:gd name="connsiteY7" fmla="*/ 1249447 h 1354149"/>
                <a:gd name="connsiteX8" fmla="*/ 0 w 1666024"/>
                <a:gd name="connsiteY8" fmla="*/ 907420 h 1354149"/>
                <a:gd name="connsiteX9" fmla="*/ 8014 w 1666024"/>
                <a:gd name="connsiteY9" fmla="*/ 371039 h 1354149"/>
                <a:gd name="connsiteX0" fmla="*/ 8014 w 1719698"/>
                <a:gd name="connsiteY0" fmla="*/ 371039 h 1354149"/>
                <a:gd name="connsiteX1" fmla="*/ 568495 w 1719698"/>
                <a:gd name="connsiteY1" fmla="*/ 45719 h 1354149"/>
                <a:gd name="connsiteX2" fmla="*/ 558413 w 1719698"/>
                <a:gd name="connsiteY2" fmla="*/ 418809 h 1354149"/>
                <a:gd name="connsiteX3" fmla="*/ 1193606 w 1719698"/>
                <a:gd name="connsiteY3" fmla="*/ 153563 h 1354149"/>
                <a:gd name="connsiteX4" fmla="*/ 1549594 w 1719698"/>
                <a:gd name="connsiteY4" fmla="*/ 0 h 1354149"/>
                <a:gd name="connsiteX5" fmla="*/ 1542614 w 1719698"/>
                <a:gd name="connsiteY5" fmla="*/ 1354149 h 1354149"/>
                <a:gd name="connsiteX6" fmla="*/ 558413 w 1719698"/>
                <a:gd name="connsiteY6" fmla="*/ 935340 h 1354149"/>
                <a:gd name="connsiteX7" fmla="*/ 684055 w 1719698"/>
                <a:gd name="connsiteY7" fmla="*/ 1249447 h 1354149"/>
                <a:gd name="connsiteX8" fmla="*/ 0 w 1719698"/>
                <a:gd name="connsiteY8" fmla="*/ 907420 h 1354149"/>
                <a:gd name="connsiteX9" fmla="*/ 8014 w 1719698"/>
                <a:gd name="connsiteY9" fmla="*/ 371039 h 1354149"/>
                <a:gd name="connsiteX0" fmla="*/ 8014 w 1643265"/>
                <a:gd name="connsiteY0" fmla="*/ 371039 h 1354149"/>
                <a:gd name="connsiteX1" fmla="*/ 568495 w 1643265"/>
                <a:gd name="connsiteY1" fmla="*/ 45719 h 1354149"/>
                <a:gd name="connsiteX2" fmla="*/ 558413 w 1643265"/>
                <a:gd name="connsiteY2" fmla="*/ 418809 h 1354149"/>
                <a:gd name="connsiteX3" fmla="*/ 1193606 w 1643265"/>
                <a:gd name="connsiteY3" fmla="*/ 153563 h 1354149"/>
                <a:gd name="connsiteX4" fmla="*/ 1549594 w 1643265"/>
                <a:gd name="connsiteY4" fmla="*/ 0 h 1354149"/>
                <a:gd name="connsiteX5" fmla="*/ 1542614 w 1643265"/>
                <a:gd name="connsiteY5" fmla="*/ 1354149 h 1354149"/>
                <a:gd name="connsiteX6" fmla="*/ 558413 w 1643265"/>
                <a:gd name="connsiteY6" fmla="*/ 935340 h 1354149"/>
                <a:gd name="connsiteX7" fmla="*/ 684055 w 1643265"/>
                <a:gd name="connsiteY7" fmla="*/ 1249447 h 1354149"/>
                <a:gd name="connsiteX8" fmla="*/ 0 w 1643265"/>
                <a:gd name="connsiteY8" fmla="*/ 907420 h 1354149"/>
                <a:gd name="connsiteX9" fmla="*/ 8014 w 1643265"/>
                <a:gd name="connsiteY9" fmla="*/ 371039 h 1354149"/>
                <a:gd name="connsiteX0" fmla="*/ 8014 w 1787328"/>
                <a:gd name="connsiteY0" fmla="*/ 371039 h 1354149"/>
                <a:gd name="connsiteX1" fmla="*/ 568495 w 1787328"/>
                <a:gd name="connsiteY1" fmla="*/ 45719 h 1354149"/>
                <a:gd name="connsiteX2" fmla="*/ 558413 w 1787328"/>
                <a:gd name="connsiteY2" fmla="*/ 418809 h 1354149"/>
                <a:gd name="connsiteX3" fmla="*/ 1193606 w 1787328"/>
                <a:gd name="connsiteY3" fmla="*/ 153563 h 1354149"/>
                <a:gd name="connsiteX4" fmla="*/ 1549594 w 1787328"/>
                <a:gd name="connsiteY4" fmla="*/ 0 h 1354149"/>
                <a:gd name="connsiteX5" fmla="*/ 1542614 w 1787328"/>
                <a:gd name="connsiteY5" fmla="*/ 1354149 h 1354149"/>
                <a:gd name="connsiteX6" fmla="*/ 558413 w 1787328"/>
                <a:gd name="connsiteY6" fmla="*/ 935340 h 1354149"/>
                <a:gd name="connsiteX7" fmla="*/ 684055 w 1787328"/>
                <a:gd name="connsiteY7" fmla="*/ 1249447 h 1354149"/>
                <a:gd name="connsiteX8" fmla="*/ 0 w 1787328"/>
                <a:gd name="connsiteY8" fmla="*/ 907420 h 1354149"/>
                <a:gd name="connsiteX9" fmla="*/ 8014 w 1787328"/>
                <a:gd name="connsiteY9" fmla="*/ 371039 h 1354149"/>
                <a:gd name="connsiteX0" fmla="*/ 8014 w 1700339"/>
                <a:gd name="connsiteY0" fmla="*/ 371039 h 1354149"/>
                <a:gd name="connsiteX1" fmla="*/ 568495 w 1700339"/>
                <a:gd name="connsiteY1" fmla="*/ 45719 h 1354149"/>
                <a:gd name="connsiteX2" fmla="*/ 558413 w 1700339"/>
                <a:gd name="connsiteY2" fmla="*/ 418809 h 1354149"/>
                <a:gd name="connsiteX3" fmla="*/ 1193606 w 1700339"/>
                <a:gd name="connsiteY3" fmla="*/ 153563 h 1354149"/>
                <a:gd name="connsiteX4" fmla="*/ 1549594 w 1700339"/>
                <a:gd name="connsiteY4" fmla="*/ 0 h 1354149"/>
                <a:gd name="connsiteX5" fmla="*/ 1542614 w 1700339"/>
                <a:gd name="connsiteY5" fmla="*/ 1354149 h 1354149"/>
                <a:gd name="connsiteX6" fmla="*/ 558413 w 1700339"/>
                <a:gd name="connsiteY6" fmla="*/ 935340 h 1354149"/>
                <a:gd name="connsiteX7" fmla="*/ 684055 w 1700339"/>
                <a:gd name="connsiteY7" fmla="*/ 1249447 h 1354149"/>
                <a:gd name="connsiteX8" fmla="*/ 0 w 1700339"/>
                <a:gd name="connsiteY8" fmla="*/ 907420 h 1354149"/>
                <a:gd name="connsiteX9" fmla="*/ 8014 w 1700339"/>
                <a:gd name="connsiteY9" fmla="*/ 371039 h 1354149"/>
                <a:gd name="connsiteX0" fmla="*/ 8014 w 1700339"/>
                <a:gd name="connsiteY0" fmla="*/ 371039 h 1354179"/>
                <a:gd name="connsiteX1" fmla="*/ 568495 w 1700339"/>
                <a:gd name="connsiteY1" fmla="*/ 45719 h 1354179"/>
                <a:gd name="connsiteX2" fmla="*/ 558413 w 1700339"/>
                <a:gd name="connsiteY2" fmla="*/ 418809 h 1354179"/>
                <a:gd name="connsiteX3" fmla="*/ 1193606 w 1700339"/>
                <a:gd name="connsiteY3" fmla="*/ 153563 h 1354179"/>
                <a:gd name="connsiteX4" fmla="*/ 1549594 w 1700339"/>
                <a:gd name="connsiteY4" fmla="*/ 0 h 1354179"/>
                <a:gd name="connsiteX5" fmla="*/ 1542614 w 1700339"/>
                <a:gd name="connsiteY5" fmla="*/ 1354149 h 1354179"/>
                <a:gd name="connsiteX6" fmla="*/ 558413 w 1700339"/>
                <a:gd name="connsiteY6" fmla="*/ 935340 h 1354179"/>
                <a:gd name="connsiteX7" fmla="*/ 684055 w 1700339"/>
                <a:gd name="connsiteY7" fmla="*/ 1249447 h 1354179"/>
                <a:gd name="connsiteX8" fmla="*/ 0 w 1700339"/>
                <a:gd name="connsiteY8" fmla="*/ 907420 h 1354179"/>
                <a:gd name="connsiteX9" fmla="*/ 8014 w 1700339"/>
                <a:gd name="connsiteY9" fmla="*/ 371039 h 1354179"/>
                <a:gd name="connsiteX0" fmla="*/ 8014 w 1700339"/>
                <a:gd name="connsiteY0" fmla="*/ 371039 h 1354179"/>
                <a:gd name="connsiteX1" fmla="*/ 568495 w 1700339"/>
                <a:gd name="connsiteY1" fmla="*/ 45719 h 1354179"/>
                <a:gd name="connsiteX2" fmla="*/ 558413 w 1700339"/>
                <a:gd name="connsiteY2" fmla="*/ 418809 h 1354179"/>
                <a:gd name="connsiteX3" fmla="*/ 1193606 w 1700339"/>
                <a:gd name="connsiteY3" fmla="*/ 153563 h 1354179"/>
                <a:gd name="connsiteX4" fmla="*/ 1549594 w 1700339"/>
                <a:gd name="connsiteY4" fmla="*/ 0 h 1354179"/>
                <a:gd name="connsiteX5" fmla="*/ 1542614 w 1700339"/>
                <a:gd name="connsiteY5" fmla="*/ 1354149 h 1354179"/>
                <a:gd name="connsiteX6" fmla="*/ 558413 w 1700339"/>
                <a:gd name="connsiteY6" fmla="*/ 935340 h 1354179"/>
                <a:gd name="connsiteX7" fmla="*/ 684055 w 1700339"/>
                <a:gd name="connsiteY7" fmla="*/ 1249447 h 1354179"/>
                <a:gd name="connsiteX8" fmla="*/ 0 w 1700339"/>
                <a:gd name="connsiteY8" fmla="*/ 907420 h 1354179"/>
                <a:gd name="connsiteX9" fmla="*/ 8014 w 1700339"/>
                <a:gd name="connsiteY9" fmla="*/ 371039 h 1354179"/>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4"/>
                <a:gd name="connsiteX1" fmla="*/ 568495 w 1700339"/>
                <a:gd name="connsiteY1" fmla="*/ 45719 h 1354174"/>
                <a:gd name="connsiteX2" fmla="*/ 558413 w 1700339"/>
                <a:gd name="connsiteY2" fmla="*/ 418809 h 1354174"/>
                <a:gd name="connsiteX3" fmla="*/ 1193606 w 1700339"/>
                <a:gd name="connsiteY3" fmla="*/ 153563 h 1354174"/>
                <a:gd name="connsiteX4" fmla="*/ 1549594 w 1700339"/>
                <a:gd name="connsiteY4" fmla="*/ 0 h 1354174"/>
                <a:gd name="connsiteX5" fmla="*/ 1542614 w 1700339"/>
                <a:gd name="connsiteY5" fmla="*/ 1354149 h 1354174"/>
                <a:gd name="connsiteX6" fmla="*/ 577228 w 1700339"/>
                <a:gd name="connsiteY6" fmla="*/ 878896 h 1354174"/>
                <a:gd name="connsiteX7" fmla="*/ 684055 w 1700339"/>
                <a:gd name="connsiteY7" fmla="*/ 1249447 h 1354174"/>
                <a:gd name="connsiteX8" fmla="*/ 0 w 1700339"/>
                <a:gd name="connsiteY8" fmla="*/ 907420 h 1354174"/>
                <a:gd name="connsiteX9" fmla="*/ 8014 w 1700339"/>
                <a:gd name="connsiteY9" fmla="*/ 371039 h 1354174"/>
                <a:gd name="connsiteX0" fmla="*/ 8014 w 1700339"/>
                <a:gd name="connsiteY0" fmla="*/ 371039 h 1417177"/>
                <a:gd name="connsiteX1" fmla="*/ 568495 w 1700339"/>
                <a:gd name="connsiteY1" fmla="*/ 45719 h 1417177"/>
                <a:gd name="connsiteX2" fmla="*/ 558413 w 1700339"/>
                <a:gd name="connsiteY2" fmla="*/ 418809 h 1417177"/>
                <a:gd name="connsiteX3" fmla="*/ 1193606 w 1700339"/>
                <a:gd name="connsiteY3" fmla="*/ 153563 h 1417177"/>
                <a:gd name="connsiteX4" fmla="*/ 1549594 w 1700339"/>
                <a:gd name="connsiteY4" fmla="*/ 0 h 1417177"/>
                <a:gd name="connsiteX5" fmla="*/ 1542614 w 1700339"/>
                <a:gd name="connsiteY5" fmla="*/ 1354149 h 1417177"/>
                <a:gd name="connsiteX6" fmla="*/ 986193 w 1700339"/>
                <a:gd name="connsiteY6" fmla="*/ 1161654 h 1417177"/>
                <a:gd name="connsiteX7" fmla="*/ 577228 w 1700339"/>
                <a:gd name="connsiteY7" fmla="*/ 878896 h 1417177"/>
                <a:gd name="connsiteX8" fmla="*/ 684055 w 1700339"/>
                <a:gd name="connsiteY8" fmla="*/ 1249447 h 1417177"/>
                <a:gd name="connsiteX9" fmla="*/ 0 w 1700339"/>
                <a:gd name="connsiteY9" fmla="*/ 907420 h 1417177"/>
                <a:gd name="connsiteX10" fmla="*/ 8014 w 1700339"/>
                <a:gd name="connsiteY10" fmla="*/ 371039 h 1417177"/>
                <a:gd name="connsiteX0" fmla="*/ 8014 w 1700339"/>
                <a:gd name="connsiteY0" fmla="*/ 371039 h 1426642"/>
                <a:gd name="connsiteX1" fmla="*/ 568495 w 1700339"/>
                <a:gd name="connsiteY1" fmla="*/ 45719 h 1426642"/>
                <a:gd name="connsiteX2" fmla="*/ 558413 w 1700339"/>
                <a:gd name="connsiteY2" fmla="*/ 418809 h 1426642"/>
                <a:gd name="connsiteX3" fmla="*/ 1193606 w 1700339"/>
                <a:gd name="connsiteY3" fmla="*/ 153563 h 1426642"/>
                <a:gd name="connsiteX4" fmla="*/ 1549594 w 1700339"/>
                <a:gd name="connsiteY4" fmla="*/ 0 h 1426642"/>
                <a:gd name="connsiteX5" fmla="*/ 1542614 w 1700339"/>
                <a:gd name="connsiteY5" fmla="*/ 1354149 h 1426642"/>
                <a:gd name="connsiteX6" fmla="*/ 1099082 w 1700339"/>
                <a:gd name="connsiteY6" fmla="*/ 1221862 h 1426642"/>
                <a:gd name="connsiteX7" fmla="*/ 577228 w 1700339"/>
                <a:gd name="connsiteY7" fmla="*/ 878896 h 1426642"/>
                <a:gd name="connsiteX8" fmla="*/ 684055 w 1700339"/>
                <a:gd name="connsiteY8" fmla="*/ 1249447 h 1426642"/>
                <a:gd name="connsiteX9" fmla="*/ 0 w 1700339"/>
                <a:gd name="connsiteY9" fmla="*/ 907420 h 1426642"/>
                <a:gd name="connsiteX10" fmla="*/ 8014 w 1700339"/>
                <a:gd name="connsiteY10" fmla="*/ 371039 h 1426642"/>
                <a:gd name="connsiteX0" fmla="*/ 8014 w 1700339"/>
                <a:gd name="connsiteY0" fmla="*/ 371039 h 1412965"/>
                <a:gd name="connsiteX1" fmla="*/ 568495 w 1700339"/>
                <a:gd name="connsiteY1" fmla="*/ 45719 h 1412965"/>
                <a:gd name="connsiteX2" fmla="*/ 558413 w 1700339"/>
                <a:gd name="connsiteY2" fmla="*/ 418809 h 1412965"/>
                <a:gd name="connsiteX3" fmla="*/ 1193606 w 1700339"/>
                <a:gd name="connsiteY3" fmla="*/ 153563 h 1412965"/>
                <a:gd name="connsiteX4" fmla="*/ 1549594 w 1700339"/>
                <a:gd name="connsiteY4" fmla="*/ 0 h 1412965"/>
                <a:gd name="connsiteX5" fmla="*/ 1542614 w 1700339"/>
                <a:gd name="connsiteY5" fmla="*/ 1354149 h 1412965"/>
                <a:gd name="connsiteX6" fmla="*/ 1099082 w 1700339"/>
                <a:gd name="connsiteY6" fmla="*/ 1221862 h 1412965"/>
                <a:gd name="connsiteX7" fmla="*/ 577228 w 1700339"/>
                <a:gd name="connsiteY7" fmla="*/ 878896 h 1412965"/>
                <a:gd name="connsiteX8" fmla="*/ 684055 w 1700339"/>
                <a:gd name="connsiteY8" fmla="*/ 1249447 h 1412965"/>
                <a:gd name="connsiteX9" fmla="*/ 0 w 1700339"/>
                <a:gd name="connsiteY9" fmla="*/ 907420 h 1412965"/>
                <a:gd name="connsiteX10" fmla="*/ 8014 w 1700339"/>
                <a:gd name="connsiteY10" fmla="*/ 371039 h 1412965"/>
                <a:gd name="connsiteX0" fmla="*/ 8014 w 1700339"/>
                <a:gd name="connsiteY0" fmla="*/ 371039 h 1412965"/>
                <a:gd name="connsiteX1" fmla="*/ 568495 w 1700339"/>
                <a:gd name="connsiteY1" fmla="*/ 45719 h 1412965"/>
                <a:gd name="connsiteX2" fmla="*/ 558413 w 1700339"/>
                <a:gd name="connsiteY2" fmla="*/ 418809 h 1412965"/>
                <a:gd name="connsiteX3" fmla="*/ 1193606 w 1700339"/>
                <a:gd name="connsiteY3" fmla="*/ 153563 h 1412965"/>
                <a:gd name="connsiteX4" fmla="*/ 1549594 w 1700339"/>
                <a:gd name="connsiteY4" fmla="*/ 0 h 1412965"/>
                <a:gd name="connsiteX5" fmla="*/ 1542614 w 1700339"/>
                <a:gd name="connsiteY5" fmla="*/ 1354149 h 1412965"/>
                <a:gd name="connsiteX6" fmla="*/ 1099082 w 1700339"/>
                <a:gd name="connsiteY6" fmla="*/ 1221862 h 1412965"/>
                <a:gd name="connsiteX7" fmla="*/ 577228 w 1700339"/>
                <a:gd name="connsiteY7" fmla="*/ 878896 h 1412965"/>
                <a:gd name="connsiteX8" fmla="*/ 684055 w 1700339"/>
                <a:gd name="connsiteY8" fmla="*/ 1249447 h 1412965"/>
                <a:gd name="connsiteX9" fmla="*/ 0 w 1700339"/>
                <a:gd name="connsiteY9" fmla="*/ 907420 h 1412965"/>
                <a:gd name="connsiteX10" fmla="*/ 8014 w 1700339"/>
                <a:gd name="connsiteY10" fmla="*/ 371039 h 141296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624101"/>
                <a:gd name="connsiteY0" fmla="*/ 371039 h 1413905"/>
                <a:gd name="connsiteX1" fmla="*/ 568495 w 1624101"/>
                <a:gd name="connsiteY1" fmla="*/ 45719 h 1413905"/>
                <a:gd name="connsiteX2" fmla="*/ 558413 w 1624101"/>
                <a:gd name="connsiteY2" fmla="*/ 418809 h 1413905"/>
                <a:gd name="connsiteX3" fmla="*/ 1193606 w 1624101"/>
                <a:gd name="connsiteY3" fmla="*/ 153563 h 1413905"/>
                <a:gd name="connsiteX4" fmla="*/ 1549594 w 1624101"/>
                <a:gd name="connsiteY4" fmla="*/ 0 h 1413905"/>
                <a:gd name="connsiteX5" fmla="*/ 1542614 w 1624101"/>
                <a:gd name="connsiteY5" fmla="*/ 1354149 h 1413905"/>
                <a:gd name="connsiteX6" fmla="*/ 1110371 w 1624101"/>
                <a:gd name="connsiteY6" fmla="*/ 1229388 h 1413905"/>
                <a:gd name="connsiteX7" fmla="*/ 577228 w 1624101"/>
                <a:gd name="connsiteY7" fmla="*/ 878896 h 1413905"/>
                <a:gd name="connsiteX8" fmla="*/ 684055 w 1624101"/>
                <a:gd name="connsiteY8" fmla="*/ 1249447 h 1413905"/>
                <a:gd name="connsiteX9" fmla="*/ 0 w 1624101"/>
                <a:gd name="connsiteY9" fmla="*/ 907420 h 1413905"/>
                <a:gd name="connsiteX10" fmla="*/ 8014 w 1624101"/>
                <a:gd name="connsiteY10" fmla="*/ 371039 h 1413905"/>
                <a:gd name="connsiteX0" fmla="*/ 8014 w 1549594"/>
                <a:gd name="connsiteY0" fmla="*/ 371039 h 1413905"/>
                <a:gd name="connsiteX1" fmla="*/ 568495 w 1549594"/>
                <a:gd name="connsiteY1" fmla="*/ 45719 h 1413905"/>
                <a:gd name="connsiteX2" fmla="*/ 558413 w 1549594"/>
                <a:gd name="connsiteY2" fmla="*/ 418809 h 1413905"/>
                <a:gd name="connsiteX3" fmla="*/ 1193606 w 1549594"/>
                <a:gd name="connsiteY3" fmla="*/ 153563 h 1413905"/>
                <a:gd name="connsiteX4" fmla="*/ 1549594 w 1549594"/>
                <a:gd name="connsiteY4" fmla="*/ 0 h 1413905"/>
                <a:gd name="connsiteX5" fmla="*/ 1542614 w 1549594"/>
                <a:gd name="connsiteY5" fmla="*/ 1354149 h 1413905"/>
                <a:gd name="connsiteX6" fmla="*/ 1110371 w 1549594"/>
                <a:gd name="connsiteY6" fmla="*/ 1229388 h 1413905"/>
                <a:gd name="connsiteX7" fmla="*/ 577228 w 1549594"/>
                <a:gd name="connsiteY7" fmla="*/ 878896 h 1413905"/>
                <a:gd name="connsiteX8" fmla="*/ 684055 w 1549594"/>
                <a:gd name="connsiteY8" fmla="*/ 1249447 h 1413905"/>
                <a:gd name="connsiteX9" fmla="*/ 0 w 1549594"/>
                <a:gd name="connsiteY9" fmla="*/ 907420 h 1413905"/>
                <a:gd name="connsiteX10" fmla="*/ 8014 w 1549594"/>
                <a:gd name="connsiteY10" fmla="*/ 371039 h 1413905"/>
                <a:gd name="connsiteX0" fmla="*/ 8014 w 1549594"/>
                <a:gd name="connsiteY0" fmla="*/ 371039 h 1413905"/>
                <a:gd name="connsiteX1" fmla="*/ 568495 w 1549594"/>
                <a:gd name="connsiteY1" fmla="*/ 45719 h 1413905"/>
                <a:gd name="connsiteX2" fmla="*/ 558413 w 1549594"/>
                <a:gd name="connsiteY2" fmla="*/ 418809 h 1413905"/>
                <a:gd name="connsiteX3" fmla="*/ 1193606 w 1549594"/>
                <a:gd name="connsiteY3" fmla="*/ 153563 h 1413905"/>
                <a:gd name="connsiteX4" fmla="*/ 1549594 w 1549594"/>
                <a:gd name="connsiteY4" fmla="*/ 0 h 1413905"/>
                <a:gd name="connsiteX5" fmla="*/ 1542614 w 1549594"/>
                <a:gd name="connsiteY5" fmla="*/ 1354149 h 1413905"/>
                <a:gd name="connsiteX6" fmla="*/ 1110371 w 1549594"/>
                <a:gd name="connsiteY6" fmla="*/ 1229388 h 1413905"/>
                <a:gd name="connsiteX7" fmla="*/ 577228 w 1549594"/>
                <a:gd name="connsiteY7" fmla="*/ 878896 h 1413905"/>
                <a:gd name="connsiteX8" fmla="*/ 684055 w 1549594"/>
                <a:gd name="connsiteY8" fmla="*/ 1249447 h 1413905"/>
                <a:gd name="connsiteX9" fmla="*/ 0 w 1549594"/>
                <a:gd name="connsiteY9" fmla="*/ 907420 h 1413905"/>
                <a:gd name="connsiteX10" fmla="*/ 8014 w 1549594"/>
                <a:gd name="connsiteY10" fmla="*/ 371039 h 1413905"/>
                <a:gd name="connsiteX0" fmla="*/ 8014 w 1549594"/>
                <a:gd name="connsiteY0" fmla="*/ 393552 h 1436418"/>
                <a:gd name="connsiteX1" fmla="*/ 568495 w 1549594"/>
                <a:gd name="connsiteY1" fmla="*/ 68232 h 1436418"/>
                <a:gd name="connsiteX2" fmla="*/ 558413 w 1549594"/>
                <a:gd name="connsiteY2" fmla="*/ 441322 h 1436418"/>
                <a:gd name="connsiteX3" fmla="*/ 1193606 w 1549594"/>
                <a:gd name="connsiteY3" fmla="*/ 176076 h 1436418"/>
                <a:gd name="connsiteX4" fmla="*/ 1549594 w 1549594"/>
                <a:gd name="connsiteY4" fmla="*/ 22513 h 1436418"/>
                <a:gd name="connsiteX5" fmla="*/ 1542614 w 1549594"/>
                <a:gd name="connsiteY5" fmla="*/ 1376662 h 1436418"/>
                <a:gd name="connsiteX6" fmla="*/ 1110371 w 1549594"/>
                <a:gd name="connsiteY6" fmla="*/ 1251901 h 1436418"/>
                <a:gd name="connsiteX7" fmla="*/ 577228 w 1549594"/>
                <a:gd name="connsiteY7" fmla="*/ 901409 h 1436418"/>
                <a:gd name="connsiteX8" fmla="*/ 684055 w 1549594"/>
                <a:gd name="connsiteY8" fmla="*/ 1271960 h 1436418"/>
                <a:gd name="connsiteX9" fmla="*/ 0 w 1549594"/>
                <a:gd name="connsiteY9" fmla="*/ 929933 h 1436418"/>
                <a:gd name="connsiteX10" fmla="*/ 8014 w 1549594"/>
                <a:gd name="connsiteY10" fmla="*/ 393552 h 1436418"/>
                <a:gd name="connsiteX0" fmla="*/ 8014 w 1549594"/>
                <a:gd name="connsiteY0" fmla="*/ 393552 h 1436418"/>
                <a:gd name="connsiteX1" fmla="*/ 568495 w 1549594"/>
                <a:gd name="connsiteY1" fmla="*/ 68232 h 1436418"/>
                <a:gd name="connsiteX2" fmla="*/ 558413 w 1549594"/>
                <a:gd name="connsiteY2" fmla="*/ 441322 h 1436418"/>
                <a:gd name="connsiteX3" fmla="*/ 1193606 w 1549594"/>
                <a:gd name="connsiteY3" fmla="*/ 176076 h 1436418"/>
                <a:gd name="connsiteX4" fmla="*/ 1549594 w 1549594"/>
                <a:gd name="connsiteY4" fmla="*/ 22513 h 1436418"/>
                <a:gd name="connsiteX5" fmla="*/ 1542614 w 1549594"/>
                <a:gd name="connsiteY5" fmla="*/ 1376662 h 1436418"/>
                <a:gd name="connsiteX6" fmla="*/ 1110371 w 1549594"/>
                <a:gd name="connsiteY6" fmla="*/ 1251901 h 1436418"/>
                <a:gd name="connsiteX7" fmla="*/ 577228 w 1549594"/>
                <a:gd name="connsiteY7" fmla="*/ 901409 h 1436418"/>
                <a:gd name="connsiteX8" fmla="*/ 684055 w 1549594"/>
                <a:gd name="connsiteY8" fmla="*/ 1271960 h 1436418"/>
                <a:gd name="connsiteX9" fmla="*/ 0 w 1549594"/>
                <a:gd name="connsiteY9" fmla="*/ 929933 h 1436418"/>
                <a:gd name="connsiteX10" fmla="*/ 8014 w 1549594"/>
                <a:gd name="connsiteY10" fmla="*/ 393552 h 1436418"/>
                <a:gd name="connsiteX0" fmla="*/ 8014 w 1552144"/>
                <a:gd name="connsiteY0" fmla="*/ 393552 h 1436418"/>
                <a:gd name="connsiteX1" fmla="*/ 568495 w 1552144"/>
                <a:gd name="connsiteY1" fmla="*/ 68232 h 1436418"/>
                <a:gd name="connsiteX2" fmla="*/ 558413 w 1552144"/>
                <a:gd name="connsiteY2" fmla="*/ 441322 h 1436418"/>
                <a:gd name="connsiteX3" fmla="*/ 1193606 w 1552144"/>
                <a:gd name="connsiteY3" fmla="*/ 176076 h 1436418"/>
                <a:gd name="connsiteX4" fmla="*/ 1549594 w 1552144"/>
                <a:gd name="connsiteY4" fmla="*/ 22513 h 1436418"/>
                <a:gd name="connsiteX5" fmla="*/ 1362490 w 1552144"/>
                <a:gd name="connsiteY5" fmla="*/ 725086 h 1436418"/>
                <a:gd name="connsiteX6" fmla="*/ 1542614 w 1552144"/>
                <a:gd name="connsiteY6" fmla="*/ 1376662 h 1436418"/>
                <a:gd name="connsiteX7" fmla="*/ 1110371 w 1552144"/>
                <a:gd name="connsiteY7" fmla="*/ 1251901 h 1436418"/>
                <a:gd name="connsiteX8" fmla="*/ 577228 w 1552144"/>
                <a:gd name="connsiteY8" fmla="*/ 901409 h 1436418"/>
                <a:gd name="connsiteX9" fmla="*/ 684055 w 1552144"/>
                <a:gd name="connsiteY9" fmla="*/ 1271960 h 1436418"/>
                <a:gd name="connsiteX10" fmla="*/ 0 w 1552144"/>
                <a:gd name="connsiteY10" fmla="*/ 929933 h 1436418"/>
                <a:gd name="connsiteX11" fmla="*/ 8014 w 1552144"/>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577228 w 1572591"/>
                <a:gd name="connsiteY8" fmla="*/ 901409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577228 w 1572591"/>
                <a:gd name="connsiteY8" fmla="*/ 901409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498205 w 1572591"/>
                <a:gd name="connsiteY8" fmla="*/ 890120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498205 w 1572591"/>
                <a:gd name="connsiteY8" fmla="*/ 890120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04861 w 1572591"/>
                <a:gd name="connsiteY6" fmla="*/ 1014640 h 1436418"/>
                <a:gd name="connsiteX7" fmla="*/ 1542614 w 1572591"/>
                <a:gd name="connsiteY7" fmla="*/ 1376662 h 1436418"/>
                <a:gd name="connsiteX8" fmla="*/ 1110371 w 1572591"/>
                <a:gd name="connsiteY8" fmla="*/ 1251901 h 1436418"/>
                <a:gd name="connsiteX9" fmla="*/ 498205 w 1572591"/>
                <a:gd name="connsiteY9" fmla="*/ 890120 h 1436418"/>
                <a:gd name="connsiteX10" fmla="*/ 684055 w 1572591"/>
                <a:gd name="connsiteY10" fmla="*/ 1271960 h 1436418"/>
                <a:gd name="connsiteX11" fmla="*/ 0 w 1572591"/>
                <a:gd name="connsiteY11" fmla="*/ 929933 h 1436418"/>
                <a:gd name="connsiteX12" fmla="*/ 8014 w 1572591"/>
                <a:gd name="connsiteY12"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04861 w 1572591"/>
                <a:gd name="connsiteY6" fmla="*/ 1014640 h 1436418"/>
                <a:gd name="connsiteX7" fmla="*/ 1542614 w 1572591"/>
                <a:gd name="connsiteY7" fmla="*/ 1376662 h 1436418"/>
                <a:gd name="connsiteX8" fmla="*/ 1110371 w 1572591"/>
                <a:gd name="connsiteY8" fmla="*/ 1251901 h 1436418"/>
                <a:gd name="connsiteX9" fmla="*/ 498205 w 1572591"/>
                <a:gd name="connsiteY9" fmla="*/ 890120 h 1436418"/>
                <a:gd name="connsiteX10" fmla="*/ 684055 w 1572591"/>
                <a:gd name="connsiteY10" fmla="*/ 1271960 h 1436418"/>
                <a:gd name="connsiteX11" fmla="*/ 0 w 1572591"/>
                <a:gd name="connsiteY11" fmla="*/ 929933 h 1436418"/>
                <a:gd name="connsiteX12" fmla="*/ 8014 w 1572591"/>
                <a:gd name="connsiteY12" fmla="*/ 393552 h 1436418"/>
                <a:gd name="connsiteX0" fmla="*/ 8014 w 1579661"/>
                <a:gd name="connsiteY0" fmla="*/ 393552 h 1436418"/>
                <a:gd name="connsiteX1" fmla="*/ 568495 w 1579661"/>
                <a:gd name="connsiteY1" fmla="*/ 68232 h 1436418"/>
                <a:gd name="connsiteX2" fmla="*/ 558413 w 1579661"/>
                <a:gd name="connsiteY2" fmla="*/ 441322 h 1436418"/>
                <a:gd name="connsiteX3" fmla="*/ 1193606 w 1579661"/>
                <a:gd name="connsiteY3" fmla="*/ 176076 h 1436418"/>
                <a:gd name="connsiteX4" fmla="*/ 1549594 w 1579661"/>
                <a:gd name="connsiteY4" fmla="*/ 22513 h 1436418"/>
                <a:gd name="connsiteX5" fmla="*/ 1538728 w 1579661"/>
                <a:gd name="connsiteY5" fmla="*/ 431381 h 1436418"/>
                <a:gd name="connsiteX6" fmla="*/ 1362490 w 1579661"/>
                <a:gd name="connsiteY6" fmla="*/ 725086 h 1436418"/>
                <a:gd name="connsiteX7" fmla="*/ 1504861 w 1579661"/>
                <a:gd name="connsiteY7" fmla="*/ 1014640 h 1436418"/>
                <a:gd name="connsiteX8" fmla="*/ 1542614 w 1579661"/>
                <a:gd name="connsiteY8" fmla="*/ 1376662 h 1436418"/>
                <a:gd name="connsiteX9" fmla="*/ 1110371 w 1579661"/>
                <a:gd name="connsiteY9" fmla="*/ 1251901 h 1436418"/>
                <a:gd name="connsiteX10" fmla="*/ 498205 w 1579661"/>
                <a:gd name="connsiteY10" fmla="*/ 890120 h 1436418"/>
                <a:gd name="connsiteX11" fmla="*/ 684055 w 1579661"/>
                <a:gd name="connsiteY11" fmla="*/ 1271960 h 1436418"/>
                <a:gd name="connsiteX12" fmla="*/ 0 w 1579661"/>
                <a:gd name="connsiteY12" fmla="*/ 929933 h 1436418"/>
                <a:gd name="connsiteX13" fmla="*/ 8014 w 1579661"/>
                <a:gd name="connsiteY13" fmla="*/ 393552 h 1436418"/>
                <a:gd name="connsiteX0" fmla="*/ 8014 w 1579661"/>
                <a:gd name="connsiteY0" fmla="*/ 393552 h 1436418"/>
                <a:gd name="connsiteX1" fmla="*/ 568495 w 1579661"/>
                <a:gd name="connsiteY1" fmla="*/ 68232 h 1436418"/>
                <a:gd name="connsiteX2" fmla="*/ 558413 w 1579661"/>
                <a:gd name="connsiteY2" fmla="*/ 441322 h 1436418"/>
                <a:gd name="connsiteX3" fmla="*/ 1193606 w 1579661"/>
                <a:gd name="connsiteY3" fmla="*/ 176076 h 1436418"/>
                <a:gd name="connsiteX4" fmla="*/ 1549594 w 1579661"/>
                <a:gd name="connsiteY4" fmla="*/ 22513 h 1436418"/>
                <a:gd name="connsiteX5" fmla="*/ 1538728 w 1579661"/>
                <a:gd name="connsiteY5" fmla="*/ 431381 h 1436418"/>
                <a:gd name="connsiteX6" fmla="*/ 1362490 w 1579661"/>
                <a:gd name="connsiteY6" fmla="*/ 725086 h 1436418"/>
                <a:gd name="connsiteX7" fmla="*/ 1504861 w 1579661"/>
                <a:gd name="connsiteY7" fmla="*/ 1014640 h 1436418"/>
                <a:gd name="connsiteX8" fmla="*/ 1542614 w 1579661"/>
                <a:gd name="connsiteY8" fmla="*/ 1376662 h 1436418"/>
                <a:gd name="connsiteX9" fmla="*/ 1110371 w 1579661"/>
                <a:gd name="connsiteY9" fmla="*/ 1251901 h 1436418"/>
                <a:gd name="connsiteX10" fmla="*/ 498205 w 1579661"/>
                <a:gd name="connsiteY10" fmla="*/ 890120 h 1436418"/>
                <a:gd name="connsiteX11" fmla="*/ 684055 w 1579661"/>
                <a:gd name="connsiteY11" fmla="*/ 1271960 h 1436418"/>
                <a:gd name="connsiteX12" fmla="*/ 0 w 1579661"/>
                <a:gd name="connsiteY12" fmla="*/ 929933 h 1436418"/>
                <a:gd name="connsiteX13" fmla="*/ 8014 w 1579661"/>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3552 h 1409973"/>
                <a:gd name="connsiteX0" fmla="*/ 8014 w 1629575"/>
                <a:gd name="connsiteY0" fmla="*/ 393552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3552 h 1409973"/>
                <a:gd name="connsiteX0" fmla="*/ 8014 w 1629575"/>
                <a:gd name="connsiteY0" fmla="*/ 393552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3552 h 1409973"/>
                <a:gd name="connsiteX0" fmla="*/ 8014 w 1629575"/>
                <a:gd name="connsiteY0" fmla="*/ 397315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7315 h 1409973"/>
                <a:gd name="connsiteX0" fmla="*/ 0 w 1651665"/>
                <a:gd name="connsiteY0" fmla="*/ 393552 h 1409973"/>
                <a:gd name="connsiteX1" fmla="*/ 590585 w 1651665"/>
                <a:gd name="connsiteY1" fmla="*/ 68232 h 1409973"/>
                <a:gd name="connsiteX2" fmla="*/ 580503 w 1651665"/>
                <a:gd name="connsiteY2" fmla="*/ 441322 h 1409973"/>
                <a:gd name="connsiteX3" fmla="*/ 1215696 w 1651665"/>
                <a:gd name="connsiteY3" fmla="*/ 176076 h 1409973"/>
                <a:gd name="connsiteX4" fmla="*/ 1571684 w 1651665"/>
                <a:gd name="connsiteY4" fmla="*/ 22513 h 1409973"/>
                <a:gd name="connsiteX5" fmla="*/ 1560818 w 1651665"/>
                <a:gd name="connsiteY5" fmla="*/ 431381 h 1409973"/>
                <a:gd name="connsiteX6" fmla="*/ 1384580 w 1651665"/>
                <a:gd name="connsiteY6" fmla="*/ 725086 h 1409973"/>
                <a:gd name="connsiteX7" fmla="*/ 1526951 w 1651665"/>
                <a:gd name="connsiteY7" fmla="*/ 1014640 h 1409973"/>
                <a:gd name="connsiteX8" fmla="*/ 1564704 w 1651665"/>
                <a:gd name="connsiteY8" fmla="*/ 1376662 h 1409973"/>
                <a:gd name="connsiteX9" fmla="*/ 1132461 w 1651665"/>
                <a:gd name="connsiteY9" fmla="*/ 1251901 h 1409973"/>
                <a:gd name="connsiteX10" fmla="*/ 520295 w 1651665"/>
                <a:gd name="connsiteY10" fmla="*/ 890120 h 1409973"/>
                <a:gd name="connsiteX11" fmla="*/ 706145 w 1651665"/>
                <a:gd name="connsiteY11" fmla="*/ 1271960 h 1409973"/>
                <a:gd name="connsiteX12" fmla="*/ 22090 w 1651665"/>
                <a:gd name="connsiteY12" fmla="*/ 929933 h 1409973"/>
                <a:gd name="connsiteX13" fmla="*/ 0 w 1651665"/>
                <a:gd name="connsiteY13" fmla="*/ 393552 h 1409973"/>
                <a:gd name="connsiteX0" fmla="*/ 0 w 1636613"/>
                <a:gd name="connsiteY0" fmla="*/ 423656 h 1409973"/>
                <a:gd name="connsiteX1" fmla="*/ 575533 w 1636613"/>
                <a:gd name="connsiteY1" fmla="*/ 68232 h 1409973"/>
                <a:gd name="connsiteX2" fmla="*/ 565451 w 1636613"/>
                <a:gd name="connsiteY2" fmla="*/ 441322 h 1409973"/>
                <a:gd name="connsiteX3" fmla="*/ 1200644 w 1636613"/>
                <a:gd name="connsiteY3" fmla="*/ 176076 h 1409973"/>
                <a:gd name="connsiteX4" fmla="*/ 1556632 w 1636613"/>
                <a:gd name="connsiteY4" fmla="*/ 22513 h 1409973"/>
                <a:gd name="connsiteX5" fmla="*/ 1545766 w 1636613"/>
                <a:gd name="connsiteY5" fmla="*/ 431381 h 1409973"/>
                <a:gd name="connsiteX6" fmla="*/ 1369528 w 1636613"/>
                <a:gd name="connsiteY6" fmla="*/ 725086 h 1409973"/>
                <a:gd name="connsiteX7" fmla="*/ 1511899 w 1636613"/>
                <a:gd name="connsiteY7" fmla="*/ 1014640 h 1409973"/>
                <a:gd name="connsiteX8" fmla="*/ 1549652 w 1636613"/>
                <a:gd name="connsiteY8" fmla="*/ 1376662 h 1409973"/>
                <a:gd name="connsiteX9" fmla="*/ 1117409 w 1636613"/>
                <a:gd name="connsiteY9" fmla="*/ 1251901 h 1409973"/>
                <a:gd name="connsiteX10" fmla="*/ 505243 w 1636613"/>
                <a:gd name="connsiteY10" fmla="*/ 890120 h 1409973"/>
                <a:gd name="connsiteX11" fmla="*/ 691093 w 1636613"/>
                <a:gd name="connsiteY11" fmla="*/ 1271960 h 1409973"/>
                <a:gd name="connsiteX12" fmla="*/ 7038 w 1636613"/>
                <a:gd name="connsiteY12" fmla="*/ 929933 h 1409973"/>
                <a:gd name="connsiteX13" fmla="*/ 0 w 1636613"/>
                <a:gd name="connsiteY13" fmla="*/ 423656 h 1409973"/>
                <a:gd name="connsiteX0" fmla="*/ 0 w 1636613"/>
                <a:gd name="connsiteY0" fmla="*/ 423656 h 1409973"/>
                <a:gd name="connsiteX1" fmla="*/ 575533 w 1636613"/>
                <a:gd name="connsiteY1" fmla="*/ 68232 h 1409973"/>
                <a:gd name="connsiteX2" fmla="*/ 565451 w 1636613"/>
                <a:gd name="connsiteY2" fmla="*/ 441322 h 1409973"/>
                <a:gd name="connsiteX3" fmla="*/ 1200644 w 1636613"/>
                <a:gd name="connsiteY3" fmla="*/ 176076 h 1409973"/>
                <a:gd name="connsiteX4" fmla="*/ 1556632 w 1636613"/>
                <a:gd name="connsiteY4" fmla="*/ 22513 h 1409973"/>
                <a:gd name="connsiteX5" fmla="*/ 1545766 w 1636613"/>
                <a:gd name="connsiteY5" fmla="*/ 431381 h 1409973"/>
                <a:gd name="connsiteX6" fmla="*/ 1369528 w 1636613"/>
                <a:gd name="connsiteY6" fmla="*/ 725086 h 1409973"/>
                <a:gd name="connsiteX7" fmla="*/ 1511899 w 1636613"/>
                <a:gd name="connsiteY7" fmla="*/ 1014640 h 1409973"/>
                <a:gd name="connsiteX8" fmla="*/ 1549652 w 1636613"/>
                <a:gd name="connsiteY8" fmla="*/ 1376662 h 1409973"/>
                <a:gd name="connsiteX9" fmla="*/ 1117409 w 1636613"/>
                <a:gd name="connsiteY9" fmla="*/ 1251901 h 1409973"/>
                <a:gd name="connsiteX10" fmla="*/ 505243 w 1636613"/>
                <a:gd name="connsiteY10" fmla="*/ 890120 h 1409973"/>
                <a:gd name="connsiteX11" fmla="*/ 691093 w 1636613"/>
                <a:gd name="connsiteY11" fmla="*/ 1271960 h 1409973"/>
                <a:gd name="connsiteX12" fmla="*/ 7038 w 1636613"/>
                <a:gd name="connsiteY12" fmla="*/ 929933 h 1409973"/>
                <a:gd name="connsiteX13" fmla="*/ 0 w 1636613"/>
                <a:gd name="connsiteY13" fmla="*/ 423656 h 1409973"/>
                <a:gd name="connsiteX0" fmla="*/ 488 w 1637101"/>
                <a:gd name="connsiteY0" fmla="*/ 423656 h 1409973"/>
                <a:gd name="connsiteX1" fmla="*/ 576021 w 1637101"/>
                <a:gd name="connsiteY1" fmla="*/ 68232 h 1409973"/>
                <a:gd name="connsiteX2" fmla="*/ 565939 w 1637101"/>
                <a:gd name="connsiteY2" fmla="*/ 441322 h 1409973"/>
                <a:gd name="connsiteX3" fmla="*/ 1201132 w 1637101"/>
                <a:gd name="connsiteY3" fmla="*/ 176076 h 1409973"/>
                <a:gd name="connsiteX4" fmla="*/ 1557120 w 1637101"/>
                <a:gd name="connsiteY4" fmla="*/ 22513 h 1409973"/>
                <a:gd name="connsiteX5" fmla="*/ 1546254 w 1637101"/>
                <a:gd name="connsiteY5" fmla="*/ 431381 h 1409973"/>
                <a:gd name="connsiteX6" fmla="*/ 1370016 w 1637101"/>
                <a:gd name="connsiteY6" fmla="*/ 725086 h 1409973"/>
                <a:gd name="connsiteX7" fmla="*/ 1512387 w 1637101"/>
                <a:gd name="connsiteY7" fmla="*/ 1014640 h 1409973"/>
                <a:gd name="connsiteX8" fmla="*/ 1550140 w 1637101"/>
                <a:gd name="connsiteY8" fmla="*/ 1376662 h 1409973"/>
                <a:gd name="connsiteX9" fmla="*/ 1117897 w 1637101"/>
                <a:gd name="connsiteY9" fmla="*/ 1251901 h 1409973"/>
                <a:gd name="connsiteX10" fmla="*/ 505731 w 1637101"/>
                <a:gd name="connsiteY10" fmla="*/ 890120 h 1409973"/>
                <a:gd name="connsiteX11" fmla="*/ 691581 w 1637101"/>
                <a:gd name="connsiteY11" fmla="*/ 1271960 h 1409973"/>
                <a:gd name="connsiteX12" fmla="*/ 0 w 1637101"/>
                <a:gd name="connsiteY12" fmla="*/ 929933 h 1409973"/>
                <a:gd name="connsiteX13" fmla="*/ 488 w 1637101"/>
                <a:gd name="connsiteY13" fmla="*/ 423656 h 140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7101" h="1409973">
                  <a:moveTo>
                    <a:pt x="488" y="423656"/>
                  </a:moveTo>
                  <a:cubicBezTo>
                    <a:pt x="295551" y="156036"/>
                    <a:pt x="376584" y="350465"/>
                    <a:pt x="576021" y="68232"/>
                  </a:cubicBezTo>
                  <a:cubicBezTo>
                    <a:pt x="746647" y="240142"/>
                    <a:pt x="568409" y="329620"/>
                    <a:pt x="565939" y="441322"/>
                  </a:cubicBezTo>
                  <a:cubicBezTo>
                    <a:pt x="777670" y="352907"/>
                    <a:pt x="895327" y="46239"/>
                    <a:pt x="1201132" y="176076"/>
                  </a:cubicBezTo>
                  <a:cubicBezTo>
                    <a:pt x="1387528" y="271643"/>
                    <a:pt x="1468561" y="-91869"/>
                    <a:pt x="1557120" y="22513"/>
                  </a:cubicBezTo>
                  <a:cubicBezTo>
                    <a:pt x="1614640" y="65064"/>
                    <a:pt x="1709141" y="370731"/>
                    <a:pt x="1546254" y="431381"/>
                  </a:cubicBezTo>
                  <a:cubicBezTo>
                    <a:pt x="1507545" y="604920"/>
                    <a:pt x="1375660" y="627876"/>
                    <a:pt x="1370016" y="725086"/>
                  </a:cubicBezTo>
                  <a:cubicBezTo>
                    <a:pt x="1362561" y="890440"/>
                    <a:pt x="1595255" y="902281"/>
                    <a:pt x="1512387" y="1014640"/>
                  </a:cubicBezTo>
                  <a:cubicBezTo>
                    <a:pt x="1640245" y="1130762"/>
                    <a:pt x="1657281" y="1265623"/>
                    <a:pt x="1550140" y="1376662"/>
                  </a:cubicBezTo>
                  <a:cubicBezTo>
                    <a:pt x="1407322" y="1502538"/>
                    <a:pt x="1312661" y="1229510"/>
                    <a:pt x="1117897" y="1251901"/>
                  </a:cubicBezTo>
                  <a:cubicBezTo>
                    <a:pt x="885502" y="1353314"/>
                    <a:pt x="815731" y="973326"/>
                    <a:pt x="505731" y="890120"/>
                  </a:cubicBezTo>
                  <a:cubicBezTo>
                    <a:pt x="541340" y="999839"/>
                    <a:pt x="795201" y="1158478"/>
                    <a:pt x="691581" y="1271960"/>
                  </a:cubicBezTo>
                  <a:cubicBezTo>
                    <a:pt x="482377" y="1037536"/>
                    <a:pt x="182862" y="1153068"/>
                    <a:pt x="0" y="929933"/>
                  </a:cubicBezTo>
                  <a:cubicBezTo>
                    <a:pt x="163" y="761174"/>
                    <a:pt x="325" y="592415"/>
                    <a:pt x="488" y="423656"/>
                  </a:cubicBezTo>
                  <a:close/>
                </a:path>
              </a:pathLst>
            </a:custGeom>
            <a:solidFill>
              <a:srgbClr val="ED6B1B"/>
            </a:solidFill>
            <a:ln w="38100">
              <a:solidFill>
                <a:srgbClr val="F8E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5F20F29-DA4A-492B-AF1D-EED46ADA087A}"/>
                </a:ext>
              </a:extLst>
            </p:cNvPr>
            <p:cNvGrpSpPr/>
            <p:nvPr/>
          </p:nvGrpSpPr>
          <p:grpSpPr>
            <a:xfrm>
              <a:off x="1889803" y="420813"/>
              <a:ext cx="8413850" cy="1434241"/>
              <a:chOff x="692940" y="1911502"/>
              <a:chExt cx="10446223" cy="2410281"/>
            </a:xfrm>
            <a:solidFill>
              <a:schemeClr val="bg2">
                <a:lumMod val="90000"/>
              </a:schemeClr>
            </a:solidFill>
          </p:grpSpPr>
          <p:sp>
            <p:nvSpPr>
              <p:cNvPr id="24" name="Freeform: Shape 23">
                <a:extLst>
                  <a:ext uri="{FF2B5EF4-FFF2-40B4-BE49-F238E27FC236}">
                    <a16:creationId xmlns:a16="http://schemas.microsoft.com/office/drawing/2014/main" id="{BBE1B5D5-4EC1-4E67-8E10-2ACDC8778786}"/>
                  </a:ext>
                </a:extLst>
              </p:cNvPr>
              <p:cNvSpPr/>
              <p:nvPr/>
            </p:nvSpPr>
            <p:spPr>
              <a:xfrm>
                <a:off x="2931426" y="2173263"/>
                <a:ext cx="8207737" cy="1886763"/>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63923C7-770B-4A2E-872B-12778D80F4AE}"/>
                  </a:ext>
                </a:extLst>
              </p:cNvPr>
              <p:cNvSpPr/>
              <p:nvPr/>
            </p:nvSpPr>
            <p:spPr>
              <a:xfrm>
                <a:off x="692940" y="2173265"/>
                <a:ext cx="2630990" cy="1886763"/>
              </a:xfrm>
              <a:custGeom>
                <a:avLst/>
                <a:gdLst>
                  <a:gd name="connsiteX0" fmla="*/ 2796350 w 3272903"/>
                  <a:gd name="connsiteY0" fmla="*/ 0 h 2347098"/>
                  <a:gd name="connsiteX1" fmla="*/ 2796350 w 3272903"/>
                  <a:gd name="connsiteY1" fmla="*/ 571 h 2347098"/>
                  <a:gd name="connsiteX2" fmla="*/ 2800894 w 3272903"/>
                  <a:gd name="connsiteY2" fmla="*/ 0 h 2347098"/>
                  <a:gd name="connsiteX3" fmla="*/ 3272903 w 3272903"/>
                  <a:gd name="connsiteY3" fmla="*/ 1173549 h 2347098"/>
                  <a:gd name="connsiteX4" fmla="*/ 2800894 w 3272903"/>
                  <a:gd name="connsiteY4" fmla="*/ 2347098 h 2347098"/>
                  <a:gd name="connsiteX5" fmla="*/ 2796350 w 3272903"/>
                  <a:gd name="connsiteY5" fmla="*/ 2346528 h 2347098"/>
                  <a:gd name="connsiteX6" fmla="*/ 2796350 w 3272903"/>
                  <a:gd name="connsiteY6" fmla="*/ 2347098 h 2347098"/>
                  <a:gd name="connsiteX7" fmla="*/ 2794412 w 3272903"/>
                  <a:gd name="connsiteY7" fmla="*/ 2346284 h 2347098"/>
                  <a:gd name="connsiteX8" fmla="*/ 2752634 w 3272903"/>
                  <a:gd name="connsiteY8" fmla="*/ 2341039 h 2347098"/>
                  <a:gd name="connsiteX9" fmla="*/ 2660533 w 3272903"/>
                  <a:gd name="connsiteY9" fmla="*/ 2294338 h 2347098"/>
                  <a:gd name="connsiteX10" fmla="*/ 2651889 w 3272903"/>
                  <a:gd name="connsiteY10" fmla="*/ 2286472 h 2347098"/>
                  <a:gd name="connsiteX11" fmla="*/ 0 w 3272903"/>
                  <a:gd name="connsiteY11" fmla="*/ 1173549 h 2347098"/>
                  <a:gd name="connsiteX12" fmla="*/ 2651891 w 3272903"/>
                  <a:gd name="connsiteY12" fmla="*/ 60625 h 2347098"/>
                  <a:gd name="connsiteX13" fmla="*/ 2660533 w 3272903"/>
                  <a:gd name="connsiteY13" fmla="*/ 52761 h 2347098"/>
                  <a:gd name="connsiteX14" fmla="*/ 2752634 w 3272903"/>
                  <a:gd name="connsiteY14" fmla="*/ 6059 h 2347098"/>
                  <a:gd name="connsiteX15" fmla="*/ 2794408 w 3272903"/>
                  <a:gd name="connsiteY15" fmla="*/ 814 h 23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2903" h="2347098">
                    <a:moveTo>
                      <a:pt x="2796350" y="0"/>
                    </a:moveTo>
                    <a:lnTo>
                      <a:pt x="2796350" y="571"/>
                    </a:lnTo>
                    <a:lnTo>
                      <a:pt x="2800894" y="0"/>
                    </a:lnTo>
                    <a:cubicBezTo>
                      <a:pt x="3061577" y="0"/>
                      <a:pt x="3272903" y="525416"/>
                      <a:pt x="3272903" y="1173549"/>
                    </a:cubicBezTo>
                    <a:cubicBezTo>
                      <a:pt x="3272903" y="1821682"/>
                      <a:pt x="3061577" y="2347098"/>
                      <a:pt x="2800894" y="2347098"/>
                    </a:cubicBezTo>
                    <a:lnTo>
                      <a:pt x="2796350" y="2346528"/>
                    </a:lnTo>
                    <a:lnTo>
                      <a:pt x="2796350" y="2347098"/>
                    </a:lnTo>
                    <a:lnTo>
                      <a:pt x="2794412" y="2346284"/>
                    </a:lnTo>
                    <a:lnTo>
                      <a:pt x="2752634" y="2341039"/>
                    </a:lnTo>
                    <a:cubicBezTo>
                      <a:pt x="2720899" y="2333026"/>
                      <a:pt x="2690093" y="2317197"/>
                      <a:pt x="2660533" y="2294338"/>
                    </a:cubicBezTo>
                    <a:lnTo>
                      <a:pt x="2651889" y="2286472"/>
                    </a:lnTo>
                    <a:lnTo>
                      <a:pt x="0" y="1173549"/>
                    </a:lnTo>
                    <a:lnTo>
                      <a:pt x="2651891" y="60625"/>
                    </a:lnTo>
                    <a:lnTo>
                      <a:pt x="2660533" y="52761"/>
                    </a:lnTo>
                    <a:cubicBezTo>
                      <a:pt x="2690093" y="29901"/>
                      <a:pt x="2720899" y="14072"/>
                      <a:pt x="2752634" y="6059"/>
                    </a:cubicBezTo>
                    <a:lnTo>
                      <a:pt x="2794408" y="81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u="sng"/>
              </a:p>
            </p:txBody>
          </p:sp>
          <p:sp>
            <p:nvSpPr>
              <p:cNvPr id="26" name="Freeform: Shape 25">
                <a:extLst>
                  <a:ext uri="{FF2B5EF4-FFF2-40B4-BE49-F238E27FC236}">
                    <a16:creationId xmlns:a16="http://schemas.microsoft.com/office/drawing/2014/main" id="{B2F3D910-9FDC-4594-AF01-1B730DC91AC6}"/>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5C88F21-C85F-41BC-AA06-E1C1D5DC8963}"/>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Rounded Corners 8">
            <a:extLst>
              <a:ext uri="{FF2B5EF4-FFF2-40B4-BE49-F238E27FC236}">
                <a16:creationId xmlns:a16="http://schemas.microsoft.com/office/drawing/2014/main" id="{418739CB-46BA-4D82-8589-49B8EFEDBE0D}"/>
              </a:ext>
            </a:extLst>
          </p:cNvPr>
          <p:cNvSpPr/>
          <p:nvPr/>
        </p:nvSpPr>
        <p:spPr>
          <a:xfrm>
            <a:off x="114300" y="114300"/>
            <a:ext cx="2921513" cy="536902"/>
          </a:xfrm>
          <a:prstGeom prst="round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pitchFamily="2" charset="0"/>
              </a:rPr>
              <a:t>Background</a:t>
            </a:r>
          </a:p>
        </p:txBody>
      </p:sp>
      <p:sp>
        <p:nvSpPr>
          <p:cNvPr id="12" name="TextBox 11">
            <a:extLst>
              <a:ext uri="{FF2B5EF4-FFF2-40B4-BE49-F238E27FC236}">
                <a16:creationId xmlns:a16="http://schemas.microsoft.com/office/drawing/2014/main" id="{A38CE96B-5DF2-46EB-9FFF-131628D37ADC}"/>
              </a:ext>
            </a:extLst>
          </p:cNvPr>
          <p:cNvSpPr txBox="1"/>
          <p:nvPr/>
        </p:nvSpPr>
        <p:spPr>
          <a:xfrm>
            <a:off x="2698757" y="2870889"/>
            <a:ext cx="3424327" cy="523220"/>
          </a:xfrm>
          <a:prstGeom prst="rect">
            <a:avLst/>
          </a:prstGeom>
          <a:noFill/>
        </p:spPr>
        <p:txBody>
          <a:bodyPr wrap="square" rtlCol="0">
            <a:spAutoFit/>
          </a:bodyPr>
          <a:lstStyle/>
          <a:p>
            <a:pPr marL="285750" indent="-285750">
              <a:buFont typeface="Arial" panose="020B0604020202020204" pitchFamily="34" charset="0"/>
              <a:buChar char="•"/>
            </a:pPr>
            <a:endParaRPr lang="en-US" sz="2800">
              <a:solidFill>
                <a:schemeClr val="bg1"/>
              </a:solidFill>
              <a:latin typeface="Helvetica" panose="020B0604020202020204" pitchFamily="34" charset="0"/>
              <a:cs typeface="Helvetica" panose="020B0604020202020204" pitchFamily="34" charset="0"/>
            </a:endParaRPr>
          </a:p>
        </p:txBody>
      </p:sp>
      <p:grpSp>
        <p:nvGrpSpPr>
          <p:cNvPr id="17" name="Group 16">
            <a:extLst>
              <a:ext uri="{FF2B5EF4-FFF2-40B4-BE49-F238E27FC236}">
                <a16:creationId xmlns:a16="http://schemas.microsoft.com/office/drawing/2014/main" id="{49227A42-5077-403B-8C45-0A3C3D7A97A6}"/>
              </a:ext>
            </a:extLst>
          </p:cNvPr>
          <p:cNvGrpSpPr/>
          <p:nvPr/>
        </p:nvGrpSpPr>
        <p:grpSpPr>
          <a:xfrm>
            <a:off x="8380161" y="3890853"/>
            <a:ext cx="3520805" cy="524778"/>
            <a:chOff x="1943087" y="2220585"/>
            <a:chExt cx="9809946" cy="1462178"/>
          </a:xfrm>
        </p:grpSpPr>
        <p:sp>
          <p:nvSpPr>
            <p:cNvPr id="86" name="Freeform: Shape 85">
              <a:extLst>
                <a:ext uri="{FF2B5EF4-FFF2-40B4-BE49-F238E27FC236}">
                  <a16:creationId xmlns:a16="http://schemas.microsoft.com/office/drawing/2014/main" id="{8183968F-9684-4658-94F9-8EF0B7271D92}"/>
                </a:ext>
              </a:extLst>
            </p:cNvPr>
            <p:cNvSpPr/>
            <p:nvPr/>
          </p:nvSpPr>
          <p:spPr>
            <a:xfrm>
              <a:off x="10115932" y="2272790"/>
              <a:ext cx="1637101" cy="1409973"/>
            </a:xfrm>
            <a:custGeom>
              <a:avLst/>
              <a:gdLst>
                <a:gd name="connsiteX0" fmla="*/ 41881 w 1549594"/>
                <a:gd name="connsiteY0" fmla="*/ 355987 h 1354149"/>
                <a:gd name="connsiteX1" fmla="*/ 656135 w 1549594"/>
                <a:gd name="connsiteY1" fmla="*/ 13262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41881 w 1549594"/>
                <a:gd name="connsiteY9" fmla="*/ 355987 h 1354149"/>
                <a:gd name="connsiteX0" fmla="*/ 8014 w 1549594"/>
                <a:gd name="connsiteY0" fmla="*/ 371039 h 1354149"/>
                <a:gd name="connsiteX1" fmla="*/ 656135 w 1549594"/>
                <a:gd name="connsiteY1" fmla="*/ 13262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656135 w 1549594"/>
                <a:gd name="connsiteY1" fmla="*/ 13262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5824 w 1549594"/>
                <a:gd name="connsiteY1" fmla="*/ 83704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8495 w 1549594"/>
                <a:gd name="connsiteY1" fmla="*/ 113463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8495 w 1549594"/>
                <a:gd name="connsiteY1" fmla="*/ 45719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549594"/>
                <a:gd name="connsiteY0" fmla="*/ 371039 h 1354149"/>
                <a:gd name="connsiteX1" fmla="*/ 568495 w 1549594"/>
                <a:gd name="connsiteY1" fmla="*/ 45719 h 1354149"/>
                <a:gd name="connsiteX2" fmla="*/ 558413 w 1549594"/>
                <a:gd name="connsiteY2" fmla="*/ 418809 h 1354149"/>
                <a:gd name="connsiteX3" fmla="*/ 1193606 w 1549594"/>
                <a:gd name="connsiteY3" fmla="*/ 153563 h 1354149"/>
                <a:gd name="connsiteX4" fmla="*/ 1549594 w 1549594"/>
                <a:gd name="connsiteY4" fmla="*/ 0 h 1354149"/>
                <a:gd name="connsiteX5" fmla="*/ 1542614 w 1549594"/>
                <a:gd name="connsiteY5" fmla="*/ 1354149 h 1354149"/>
                <a:gd name="connsiteX6" fmla="*/ 558413 w 1549594"/>
                <a:gd name="connsiteY6" fmla="*/ 935340 h 1354149"/>
                <a:gd name="connsiteX7" fmla="*/ 684055 w 1549594"/>
                <a:gd name="connsiteY7" fmla="*/ 1249447 h 1354149"/>
                <a:gd name="connsiteX8" fmla="*/ 0 w 1549594"/>
                <a:gd name="connsiteY8" fmla="*/ 907420 h 1354149"/>
                <a:gd name="connsiteX9" fmla="*/ 8014 w 1549594"/>
                <a:gd name="connsiteY9" fmla="*/ 371039 h 1354149"/>
                <a:gd name="connsiteX0" fmla="*/ 8014 w 1666024"/>
                <a:gd name="connsiteY0" fmla="*/ 371039 h 1354149"/>
                <a:gd name="connsiteX1" fmla="*/ 568495 w 1666024"/>
                <a:gd name="connsiteY1" fmla="*/ 45719 h 1354149"/>
                <a:gd name="connsiteX2" fmla="*/ 558413 w 1666024"/>
                <a:gd name="connsiteY2" fmla="*/ 418809 h 1354149"/>
                <a:gd name="connsiteX3" fmla="*/ 1193606 w 1666024"/>
                <a:gd name="connsiteY3" fmla="*/ 153563 h 1354149"/>
                <a:gd name="connsiteX4" fmla="*/ 1549594 w 1666024"/>
                <a:gd name="connsiteY4" fmla="*/ 0 h 1354149"/>
                <a:gd name="connsiteX5" fmla="*/ 1542614 w 1666024"/>
                <a:gd name="connsiteY5" fmla="*/ 1354149 h 1354149"/>
                <a:gd name="connsiteX6" fmla="*/ 558413 w 1666024"/>
                <a:gd name="connsiteY6" fmla="*/ 935340 h 1354149"/>
                <a:gd name="connsiteX7" fmla="*/ 684055 w 1666024"/>
                <a:gd name="connsiteY7" fmla="*/ 1249447 h 1354149"/>
                <a:gd name="connsiteX8" fmla="*/ 0 w 1666024"/>
                <a:gd name="connsiteY8" fmla="*/ 907420 h 1354149"/>
                <a:gd name="connsiteX9" fmla="*/ 8014 w 1666024"/>
                <a:gd name="connsiteY9" fmla="*/ 371039 h 1354149"/>
                <a:gd name="connsiteX0" fmla="*/ 8014 w 1719698"/>
                <a:gd name="connsiteY0" fmla="*/ 371039 h 1354149"/>
                <a:gd name="connsiteX1" fmla="*/ 568495 w 1719698"/>
                <a:gd name="connsiteY1" fmla="*/ 45719 h 1354149"/>
                <a:gd name="connsiteX2" fmla="*/ 558413 w 1719698"/>
                <a:gd name="connsiteY2" fmla="*/ 418809 h 1354149"/>
                <a:gd name="connsiteX3" fmla="*/ 1193606 w 1719698"/>
                <a:gd name="connsiteY3" fmla="*/ 153563 h 1354149"/>
                <a:gd name="connsiteX4" fmla="*/ 1549594 w 1719698"/>
                <a:gd name="connsiteY4" fmla="*/ 0 h 1354149"/>
                <a:gd name="connsiteX5" fmla="*/ 1542614 w 1719698"/>
                <a:gd name="connsiteY5" fmla="*/ 1354149 h 1354149"/>
                <a:gd name="connsiteX6" fmla="*/ 558413 w 1719698"/>
                <a:gd name="connsiteY6" fmla="*/ 935340 h 1354149"/>
                <a:gd name="connsiteX7" fmla="*/ 684055 w 1719698"/>
                <a:gd name="connsiteY7" fmla="*/ 1249447 h 1354149"/>
                <a:gd name="connsiteX8" fmla="*/ 0 w 1719698"/>
                <a:gd name="connsiteY8" fmla="*/ 907420 h 1354149"/>
                <a:gd name="connsiteX9" fmla="*/ 8014 w 1719698"/>
                <a:gd name="connsiteY9" fmla="*/ 371039 h 1354149"/>
                <a:gd name="connsiteX0" fmla="*/ 8014 w 1643265"/>
                <a:gd name="connsiteY0" fmla="*/ 371039 h 1354149"/>
                <a:gd name="connsiteX1" fmla="*/ 568495 w 1643265"/>
                <a:gd name="connsiteY1" fmla="*/ 45719 h 1354149"/>
                <a:gd name="connsiteX2" fmla="*/ 558413 w 1643265"/>
                <a:gd name="connsiteY2" fmla="*/ 418809 h 1354149"/>
                <a:gd name="connsiteX3" fmla="*/ 1193606 w 1643265"/>
                <a:gd name="connsiteY3" fmla="*/ 153563 h 1354149"/>
                <a:gd name="connsiteX4" fmla="*/ 1549594 w 1643265"/>
                <a:gd name="connsiteY4" fmla="*/ 0 h 1354149"/>
                <a:gd name="connsiteX5" fmla="*/ 1542614 w 1643265"/>
                <a:gd name="connsiteY5" fmla="*/ 1354149 h 1354149"/>
                <a:gd name="connsiteX6" fmla="*/ 558413 w 1643265"/>
                <a:gd name="connsiteY6" fmla="*/ 935340 h 1354149"/>
                <a:gd name="connsiteX7" fmla="*/ 684055 w 1643265"/>
                <a:gd name="connsiteY7" fmla="*/ 1249447 h 1354149"/>
                <a:gd name="connsiteX8" fmla="*/ 0 w 1643265"/>
                <a:gd name="connsiteY8" fmla="*/ 907420 h 1354149"/>
                <a:gd name="connsiteX9" fmla="*/ 8014 w 1643265"/>
                <a:gd name="connsiteY9" fmla="*/ 371039 h 1354149"/>
                <a:gd name="connsiteX0" fmla="*/ 8014 w 1787328"/>
                <a:gd name="connsiteY0" fmla="*/ 371039 h 1354149"/>
                <a:gd name="connsiteX1" fmla="*/ 568495 w 1787328"/>
                <a:gd name="connsiteY1" fmla="*/ 45719 h 1354149"/>
                <a:gd name="connsiteX2" fmla="*/ 558413 w 1787328"/>
                <a:gd name="connsiteY2" fmla="*/ 418809 h 1354149"/>
                <a:gd name="connsiteX3" fmla="*/ 1193606 w 1787328"/>
                <a:gd name="connsiteY3" fmla="*/ 153563 h 1354149"/>
                <a:gd name="connsiteX4" fmla="*/ 1549594 w 1787328"/>
                <a:gd name="connsiteY4" fmla="*/ 0 h 1354149"/>
                <a:gd name="connsiteX5" fmla="*/ 1542614 w 1787328"/>
                <a:gd name="connsiteY5" fmla="*/ 1354149 h 1354149"/>
                <a:gd name="connsiteX6" fmla="*/ 558413 w 1787328"/>
                <a:gd name="connsiteY6" fmla="*/ 935340 h 1354149"/>
                <a:gd name="connsiteX7" fmla="*/ 684055 w 1787328"/>
                <a:gd name="connsiteY7" fmla="*/ 1249447 h 1354149"/>
                <a:gd name="connsiteX8" fmla="*/ 0 w 1787328"/>
                <a:gd name="connsiteY8" fmla="*/ 907420 h 1354149"/>
                <a:gd name="connsiteX9" fmla="*/ 8014 w 1787328"/>
                <a:gd name="connsiteY9" fmla="*/ 371039 h 1354149"/>
                <a:gd name="connsiteX0" fmla="*/ 8014 w 1700339"/>
                <a:gd name="connsiteY0" fmla="*/ 371039 h 1354149"/>
                <a:gd name="connsiteX1" fmla="*/ 568495 w 1700339"/>
                <a:gd name="connsiteY1" fmla="*/ 45719 h 1354149"/>
                <a:gd name="connsiteX2" fmla="*/ 558413 w 1700339"/>
                <a:gd name="connsiteY2" fmla="*/ 418809 h 1354149"/>
                <a:gd name="connsiteX3" fmla="*/ 1193606 w 1700339"/>
                <a:gd name="connsiteY3" fmla="*/ 153563 h 1354149"/>
                <a:gd name="connsiteX4" fmla="*/ 1549594 w 1700339"/>
                <a:gd name="connsiteY4" fmla="*/ 0 h 1354149"/>
                <a:gd name="connsiteX5" fmla="*/ 1542614 w 1700339"/>
                <a:gd name="connsiteY5" fmla="*/ 1354149 h 1354149"/>
                <a:gd name="connsiteX6" fmla="*/ 558413 w 1700339"/>
                <a:gd name="connsiteY6" fmla="*/ 935340 h 1354149"/>
                <a:gd name="connsiteX7" fmla="*/ 684055 w 1700339"/>
                <a:gd name="connsiteY7" fmla="*/ 1249447 h 1354149"/>
                <a:gd name="connsiteX8" fmla="*/ 0 w 1700339"/>
                <a:gd name="connsiteY8" fmla="*/ 907420 h 1354149"/>
                <a:gd name="connsiteX9" fmla="*/ 8014 w 1700339"/>
                <a:gd name="connsiteY9" fmla="*/ 371039 h 1354149"/>
                <a:gd name="connsiteX0" fmla="*/ 8014 w 1700339"/>
                <a:gd name="connsiteY0" fmla="*/ 371039 h 1354179"/>
                <a:gd name="connsiteX1" fmla="*/ 568495 w 1700339"/>
                <a:gd name="connsiteY1" fmla="*/ 45719 h 1354179"/>
                <a:gd name="connsiteX2" fmla="*/ 558413 w 1700339"/>
                <a:gd name="connsiteY2" fmla="*/ 418809 h 1354179"/>
                <a:gd name="connsiteX3" fmla="*/ 1193606 w 1700339"/>
                <a:gd name="connsiteY3" fmla="*/ 153563 h 1354179"/>
                <a:gd name="connsiteX4" fmla="*/ 1549594 w 1700339"/>
                <a:gd name="connsiteY4" fmla="*/ 0 h 1354179"/>
                <a:gd name="connsiteX5" fmla="*/ 1542614 w 1700339"/>
                <a:gd name="connsiteY5" fmla="*/ 1354149 h 1354179"/>
                <a:gd name="connsiteX6" fmla="*/ 558413 w 1700339"/>
                <a:gd name="connsiteY6" fmla="*/ 935340 h 1354179"/>
                <a:gd name="connsiteX7" fmla="*/ 684055 w 1700339"/>
                <a:gd name="connsiteY7" fmla="*/ 1249447 h 1354179"/>
                <a:gd name="connsiteX8" fmla="*/ 0 w 1700339"/>
                <a:gd name="connsiteY8" fmla="*/ 907420 h 1354179"/>
                <a:gd name="connsiteX9" fmla="*/ 8014 w 1700339"/>
                <a:gd name="connsiteY9" fmla="*/ 371039 h 1354179"/>
                <a:gd name="connsiteX0" fmla="*/ 8014 w 1700339"/>
                <a:gd name="connsiteY0" fmla="*/ 371039 h 1354179"/>
                <a:gd name="connsiteX1" fmla="*/ 568495 w 1700339"/>
                <a:gd name="connsiteY1" fmla="*/ 45719 h 1354179"/>
                <a:gd name="connsiteX2" fmla="*/ 558413 w 1700339"/>
                <a:gd name="connsiteY2" fmla="*/ 418809 h 1354179"/>
                <a:gd name="connsiteX3" fmla="*/ 1193606 w 1700339"/>
                <a:gd name="connsiteY3" fmla="*/ 153563 h 1354179"/>
                <a:gd name="connsiteX4" fmla="*/ 1549594 w 1700339"/>
                <a:gd name="connsiteY4" fmla="*/ 0 h 1354179"/>
                <a:gd name="connsiteX5" fmla="*/ 1542614 w 1700339"/>
                <a:gd name="connsiteY5" fmla="*/ 1354149 h 1354179"/>
                <a:gd name="connsiteX6" fmla="*/ 558413 w 1700339"/>
                <a:gd name="connsiteY6" fmla="*/ 935340 h 1354179"/>
                <a:gd name="connsiteX7" fmla="*/ 684055 w 1700339"/>
                <a:gd name="connsiteY7" fmla="*/ 1249447 h 1354179"/>
                <a:gd name="connsiteX8" fmla="*/ 0 w 1700339"/>
                <a:gd name="connsiteY8" fmla="*/ 907420 h 1354179"/>
                <a:gd name="connsiteX9" fmla="*/ 8014 w 1700339"/>
                <a:gd name="connsiteY9" fmla="*/ 371039 h 1354179"/>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7"/>
                <a:gd name="connsiteX1" fmla="*/ 568495 w 1700339"/>
                <a:gd name="connsiteY1" fmla="*/ 45719 h 1354177"/>
                <a:gd name="connsiteX2" fmla="*/ 558413 w 1700339"/>
                <a:gd name="connsiteY2" fmla="*/ 418809 h 1354177"/>
                <a:gd name="connsiteX3" fmla="*/ 1193606 w 1700339"/>
                <a:gd name="connsiteY3" fmla="*/ 153563 h 1354177"/>
                <a:gd name="connsiteX4" fmla="*/ 1549594 w 1700339"/>
                <a:gd name="connsiteY4" fmla="*/ 0 h 1354177"/>
                <a:gd name="connsiteX5" fmla="*/ 1542614 w 1700339"/>
                <a:gd name="connsiteY5" fmla="*/ 1354149 h 1354177"/>
                <a:gd name="connsiteX6" fmla="*/ 577228 w 1700339"/>
                <a:gd name="connsiteY6" fmla="*/ 920289 h 1354177"/>
                <a:gd name="connsiteX7" fmla="*/ 684055 w 1700339"/>
                <a:gd name="connsiteY7" fmla="*/ 1249447 h 1354177"/>
                <a:gd name="connsiteX8" fmla="*/ 0 w 1700339"/>
                <a:gd name="connsiteY8" fmla="*/ 907420 h 1354177"/>
                <a:gd name="connsiteX9" fmla="*/ 8014 w 1700339"/>
                <a:gd name="connsiteY9" fmla="*/ 371039 h 1354177"/>
                <a:gd name="connsiteX0" fmla="*/ 8014 w 1700339"/>
                <a:gd name="connsiteY0" fmla="*/ 371039 h 1354174"/>
                <a:gd name="connsiteX1" fmla="*/ 568495 w 1700339"/>
                <a:gd name="connsiteY1" fmla="*/ 45719 h 1354174"/>
                <a:gd name="connsiteX2" fmla="*/ 558413 w 1700339"/>
                <a:gd name="connsiteY2" fmla="*/ 418809 h 1354174"/>
                <a:gd name="connsiteX3" fmla="*/ 1193606 w 1700339"/>
                <a:gd name="connsiteY3" fmla="*/ 153563 h 1354174"/>
                <a:gd name="connsiteX4" fmla="*/ 1549594 w 1700339"/>
                <a:gd name="connsiteY4" fmla="*/ 0 h 1354174"/>
                <a:gd name="connsiteX5" fmla="*/ 1542614 w 1700339"/>
                <a:gd name="connsiteY5" fmla="*/ 1354149 h 1354174"/>
                <a:gd name="connsiteX6" fmla="*/ 577228 w 1700339"/>
                <a:gd name="connsiteY6" fmla="*/ 878896 h 1354174"/>
                <a:gd name="connsiteX7" fmla="*/ 684055 w 1700339"/>
                <a:gd name="connsiteY7" fmla="*/ 1249447 h 1354174"/>
                <a:gd name="connsiteX8" fmla="*/ 0 w 1700339"/>
                <a:gd name="connsiteY8" fmla="*/ 907420 h 1354174"/>
                <a:gd name="connsiteX9" fmla="*/ 8014 w 1700339"/>
                <a:gd name="connsiteY9" fmla="*/ 371039 h 1354174"/>
                <a:gd name="connsiteX0" fmla="*/ 8014 w 1700339"/>
                <a:gd name="connsiteY0" fmla="*/ 371039 h 1417177"/>
                <a:gd name="connsiteX1" fmla="*/ 568495 w 1700339"/>
                <a:gd name="connsiteY1" fmla="*/ 45719 h 1417177"/>
                <a:gd name="connsiteX2" fmla="*/ 558413 w 1700339"/>
                <a:gd name="connsiteY2" fmla="*/ 418809 h 1417177"/>
                <a:gd name="connsiteX3" fmla="*/ 1193606 w 1700339"/>
                <a:gd name="connsiteY3" fmla="*/ 153563 h 1417177"/>
                <a:gd name="connsiteX4" fmla="*/ 1549594 w 1700339"/>
                <a:gd name="connsiteY4" fmla="*/ 0 h 1417177"/>
                <a:gd name="connsiteX5" fmla="*/ 1542614 w 1700339"/>
                <a:gd name="connsiteY5" fmla="*/ 1354149 h 1417177"/>
                <a:gd name="connsiteX6" fmla="*/ 986193 w 1700339"/>
                <a:gd name="connsiteY6" fmla="*/ 1161654 h 1417177"/>
                <a:gd name="connsiteX7" fmla="*/ 577228 w 1700339"/>
                <a:gd name="connsiteY7" fmla="*/ 878896 h 1417177"/>
                <a:gd name="connsiteX8" fmla="*/ 684055 w 1700339"/>
                <a:gd name="connsiteY8" fmla="*/ 1249447 h 1417177"/>
                <a:gd name="connsiteX9" fmla="*/ 0 w 1700339"/>
                <a:gd name="connsiteY9" fmla="*/ 907420 h 1417177"/>
                <a:gd name="connsiteX10" fmla="*/ 8014 w 1700339"/>
                <a:gd name="connsiteY10" fmla="*/ 371039 h 1417177"/>
                <a:gd name="connsiteX0" fmla="*/ 8014 w 1700339"/>
                <a:gd name="connsiteY0" fmla="*/ 371039 h 1426642"/>
                <a:gd name="connsiteX1" fmla="*/ 568495 w 1700339"/>
                <a:gd name="connsiteY1" fmla="*/ 45719 h 1426642"/>
                <a:gd name="connsiteX2" fmla="*/ 558413 w 1700339"/>
                <a:gd name="connsiteY2" fmla="*/ 418809 h 1426642"/>
                <a:gd name="connsiteX3" fmla="*/ 1193606 w 1700339"/>
                <a:gd name="connsiteY3" fmla="*/ 153563 h 1426642"/>
                <a:gd name="connsiteX4" fmla="*/ 1549594 w 1700339"/>
                <a:gd name="connsiteY4" fmla="*/ 0 h 1426642"/>
                <a:gd name="connsiteX5" fmla="*/ 1542614 w 1700339"/>
                <a:gd name="connsiteY5" fmla="*/ 1354149 h 1426642"/>
                <a:gd name="connsiteX6" fmla="*/ 1099082 w 1700339"/>
                <a:gd name="connsiteY6" fmla="*/ 1221862 h 1426642"/>
                <a:gd name="connsiteX7" fmla="*/ 577228 w 1700339"/>
                <a:gd name="connsiteY7" fmla="*/ 878896 h 1426642"/>
                <a:gd name="connsiteX8" fmla="*/ 684055 w 1700339"/>
                <a:gd name="connsiteY8" fmla="*/ 1249447 h 1426642"/>
                <a:gd name="connsiteX9" fmla="*/ 0 w 1700339"/>
                <a:gd name="connsiteY9" fmla="*/ 907420 h 1426642"/>
                <a:gd name="connsiteX10" fmla="*/ 8014 w 1700339"/>
                <a:gd name="connsiteY10" fmla="*/ 371039 h 1426642"/>
                <a:gd name="connsiteX0" fmla="*/ 8014 w 1700339"/>
                <a:gd name="connsiteY0" fmla="*/ 371039 h 1412965"/>
                <a:gd name="connsiteX1" fmla="*/ 568495 w 1700339"/>
                <a:gd name="connsiteY1" fmla="*/ 45719 h 1412965"/>
                <a:gd name="connsiteX2" fmla="*/ 558413 w 1700339"/>
                <a:gd name="connsiteY2" fmla="*/ 418809 h 1412965"/>
                <a:gd name="connsiteX3" fmla="*/ 1193606 w 1700339"/>
                <a:gd name="connsiteY3" fmla="*/ 153563 h 1412965"/>
                <a:gd name="connsiteX4" fmla="*/ 1549594 w 1700339"/>
                <a:gd name="connsiteY4" fmla="*/ 0 h 1412965"/>
                <a:gd name="connsiteX5" fmla="*/ 1542614 w 1700339"/>
                <a:gd name="connsiteY5" fmla="*/ 1354149 h 1412965"/>
                <a:gd name="connsiteX6" fmla="*/ 1099082 w 1700339"/>
                <a:gd name="connsiteY6" fmla="*/ 1221862 h 1412965"/>
                <a:gd name="connsiteX7" fmla="*/ 577228 w 1700339"/>
                <a:gd name="connsiteY7" fmla="*/ 878896 h 1412965"/>
                <a:gd name="connsiteX8" fmla="*/ 684055 w 1700339"/>
                <a:gd name="connsiteY8" fmla="*/ 1249447 h 1412965"/>
                <a:gd name="connsiteX9" fmla="*/ 0 w 1700339"/>
                <a:gd name="connsiteY9" fmla="*/ 907420 h 1412965"/>
                <a:gd name="connsiteX10" fmla="*/ 8014 w 1700339"/>
                <a:gd name="connsiteY10" fmla="*/ 371039 h 1412965"/>
                <a:gd name="connsiteX0" fmla="*/ 8014 w 1700339"/>
                <a:gd name="connsiteY0" fmla="*/ 371039 h 1412965"/>
                <a:gd name="connsiteX1" fmla="*/ 568495 w 1700339"/>
                <a:gd name="connsiteY1" fmla="*/ 45719 h 1412965"/>
                <a:gd name="connsiteX2" fmla="*/ 558413 w 1700339"/>
                <a:gd name="connsiteY2" fmla="*/ 418809 h 1412965"/>
                <a:gd name="connsiteX3" fmla="*/ 1193606 w 1700339"/>
                <a:gd name="connsiteY3" fmla="*/ 153563 h 1412965"/>
                <a:gd name="connsiteX4" fmla="*/ 1549594 w 1700339"/>
                <a:gd name="connsiteY4" fmla="*/ 0 h 1412965"/>
                <a:gd name="connsiteX5" fmla="*/ 1542614 w 1700339"/>
                <a:gd name="connsiteY5" fmla="*/ 1354149 h 1412965"/>
                <a:gd name="connsiteX6" fmla="*/ 1099082 w 1700339"/>
                <a:gd name="connsiteY6" fmla="*/ 1221862 h 1412965"/>
                <a:gd name="connsiteX7" fmla="*/ 577228 w 1700339"/>
                <a:gd name="connsiteY7" fmla="*/ 878896 h 1412965"/>
                <a:gd name="connsiteX8" fmla="*/ 684055 w 1700339"/>
                <a:gd name="connsiteY8" fmla="*/ 1249447 h 1412965"/>
                <a:gd name="connsiteX9" fmla="*/ 0 w 1700339"/>
                <a:gd name="connsiteY9" fmla="*/ 907420 h 1412965"/>
                <a:gd name="connsiteX10" fmla="*/ 8014 w 1700339"/>
                <a:gd name="connsiteY10" fmla="*/ 371039 h 141296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700339"/>
                <a:gd name="connsiteY0" fmla="*/ 371039 h 1413905"/>
                <a:gd name="connsiteX1" fmla="*/ 568495 w 1700339"/>
                <a:gd name="connsiteY1" fmla="*/ 45719 h 1413905"/>
                <a:gd name="connsiteX2" fmla="*/ 558413 w 1700339"/>
                <a:gd name="connsiteY2" fmla="*/ 418809 h 1413905"/>
                <a:gd name="connsiteX3" fmla="*/ 1193606 w 1700339"/>
                <a:gd name="connsiteY3" fmla="*/ 153563 h 1413905"/>
                <a:gd name="connsiteX4" fmla="*/ 1549594 w 1700339"/>
                <a:gd name="connsiteY4" fmla="*/ 0 h 1413905"/>
                <a:gd name="connsiteX5" fmla="*/ 1542614 w 1700339"/>
                <a:gd name="connsiteY5" fmla="*/ 1354149 h 1413905"/>
                <a:gd name="connsiteX6" fmla="*/ 1110371 w 1700339"/>
                <a:gd name="connsiteY6" fmla="*/ 1229388 h 1413905"/>
                <a:gd name="connsiteX7" fmla="*/ 577228 w 1700339"/>
                <a:gd name="connsiteY7" fmla="*/ 878896 h 1413905"/>
                <a:gd name="connsiteX8" fmla="*/ 684055 w 1700339"/>
                <a:gd name="connsiteY8" fmla="*/ 1249447 h 1413905"/>
                <a:gd name="connsiteX9" fmla="*/ 0 w 1700339"/>
                <a:gd name="connsiteY9" fmla="*/ 907420 h 1413905"/>
                <a:gd name="connsiteX10" fmla="*/ 8014 w 1700339"/>
                <a:gd name="connsiteY10" fmla="*/ 371039 h 1413905"/>
                <a:gd name="connsiteX0" fmla="*/ 8014 w 1624101"/>
                <a:gd name="connsiteY0" fmla="*/ 371039 h 1413905"/>
                <a:gd name="connsiteX1" fmla="*/ 568495 w 1624101"/>
                <a:gd name="connsiteY1" fmla="*/ 45719 h 1413905"/>
                <a:gd name="connsiteX2" fmla="*/ 558413 w 1624101"/>
                <a:gd name="connsiteY2" fmla="*/ 418809 h 1413905"/>
                <a:gd name="connsiteX3" fmla="*/ 1193606 w 1624101"/>
                <a:gd name="connsiteY3" fmla="*/ 153563 h 1413905"/>
                <a:gd name="connsiteX4" fmla="*/ 1549594 w 1624101"/>
                <a:gd name="connsiteY4" fmla="*/ 0 h 1413905"/>
                <a:gd name="connsiteX5" fmla="*/ 1542614 w 1624101"/>
                <a:gd name="connsiteY5" fmla="*/ 1354149 h 1413905"/>
                <a:gd name="connsiteX6" fmla="*/ 1110371 w 1624101"/>
                <a:gd name="connsiteY6" fmla="*/ 1229388 h 1413905"/>
                <a:gd name="connsiteX7" fmla="*/ 577228 w 1624101"/>
                <a:gd name="connsiteY7" fmla="*/ 878896 h 1413905"/>
                <a:gd name="connsiteX8" fmla="*/ 684055 w 1624101"/>
                <a:gd name="connsiteY8" fmla="*/ 1249447 h 1413905"/>
                <a:gd name="connsiteX9" fmla="*/ 0 w 1624101"/>
                <a:gd name="connsiteY9" fmla="*/ 907420 h 1413905"/>
                <a:gd name="connsiteX10" fmla="*/ 8014 w 1624101"/>
                <a:gd name="connsiteY10" fmla="*/ 371039 h 1413905"/>
                <a:gd name="connsiteX0" fmla="*/ 8014 w 1549594"/>
                <a:gd name="connsiteY0" fmla="*/ 371039 h 1413905"/>
                <a:gd name="connsiteX1" fmla="*/ 568495 w 1549594"/>
                <a:gd name="connsiteY1" fmla="*/ 45719 h 1413905"/>
                <a:gd name="connsiteX2" fmla="*/ 558413 w 1549594"/>
                <a:gd name="connsiteY2" fmla="*/ 418809 h 1413905"/>
                <a:gd name="connsiteX3" fmla="*/ 1193606 w 1549594"/>
                <a:gd name="connsiteY3" fmla="*/ 153563 h 1413905"/>
                <a:gd name="connsiteX4" fmla="*/ 1549594 w 1549594"/>
                <a:gd name="connsiteY4" fmla="*/ 0 h 1413905"/>
                <a:gd name="connsiteX5" fmla="*/ 1542614 w 1549594"/>
                <a:gd name="connsiteY5" fmla="*/ 1354149 h 1413905"/>
                <a:gd name="connsiteX6" fmla="*/ 1110371 w 1549594"/>
                <a:gd name="connsiteY6" fmla="*/ 1229388 h 1413905"/>
                <a:gd name="connsiteX7" fmla="*/ 577228 w 1549594"/>
                <a:gd name="connsiteY7" fmla="*/ 878896 h 1413905"/>
                <a:gd name="connsiteX8" fmla="*/ 684055 w 1549594"/>
                <a:gd name="connsiteY8" fmla="*/ 1249447 h 1413905"/>
                <a:gd name="connsiteX9" fmla="*/ 0 w 1549594"/>
                <a:gd name="connsiteY9" fmla="*/ 907420 h 1413905"/>
                <a:gd name="connsiteX10" fmla="*/ 8014 w 1549594"/>
                <a:gd name="connsiteY10" fmla="*/ 371039 h 1413905"/>
                <a:gd name="connsiteX0" fmla="*/ 8014 w 1549594"/>
                <a:gd name="connsiteY0" fmla="*/ 371039 h 1413905"/>
                <a:gd name="connsiteX1" fmla="*/ 568495 w 1549594"/>
                <a:gd name="connsiteY1" fmla="*/ 45719 h 1413905"/>
                <a:gd name="connsiteX2" fmla="*/ 558413 w 1549594"/>
                <a:gd name="connsiteY2" fmla="*/ 418809 h 1413905"/>
                <a:gd name="connsiteX3" fmla="*/ 1193606 w 1549594"/>
                <a:gd name="connsiteY3" fmla="*/ 153563 h 1413905"/>
                <a:gd name="connsiteX4" fmla="*/ 1549594 w 1549594"/>
                <a:gd name="connsiteY4" fmla="*/ 0 h 1413905"/>
                <a:gd name="connsiteX5" fmla="*/ 1542614 w 1549594"/>
                <a:gd name="connsiteY5" fmla="*/ 1354149 h 1413905"/>
                <a:gd name="connsiteX6" fmla="*/ 1110371 w 1549594"/>
                <a:gd name="connsiteY6" fmla="*/ 1229388 h 1413905"/>
                <a:gd name="connsiteX7" fmla="*/ 577228 w 1549594"/>
                <a:gd name="connsiteY7" fmla="*/ 878896 h 1413905"/>
                <a:gd name="connsiteX8" fmla="*/ 684055 w 1549594"/>
                <a:gd name="connsiteY8" fmla="*/ 1249447 h 1413905"/>
                <a:gd name="connsiteX9" fmla="*/ 0 w 1549594"/>
                <a:gd name="connsiteY9" fmla="*/ 907420 h 1413905"/>
                <a:gd name="connsiteX10" fmla="*/ 8014 w 1549594"/>
                <a:gd name="connsiteY10" fmla="*/ 371039 h 1413905"/>
                <a:gd name="connsiteX0" fmla="*/ 8014 w 1549594"/>
                <a:gd name="connsiteY0" fmla="*/ 393552 h 1436418"/>
                <a:gd name="connsiteX1" fmla="*/ 568495 w 1549594"/>
                <a:gd name="connsiteY1" fmla="*/ 68232 h 1436418"/>
                <a:gd name="connsiteX2" fmla="*/ 558413 w 1549594"/>
                <a:gd name="connsiteY2" fmla="*/ 441322 h 1436418"/>
                <a:gd name="connsiteX3" fmla="*/ 1193606 w 1549594"/>
                <a:gd name="connsiteY3" fmla="*/ 176076 h 1436418"/>
                <a:gd name="connsiteX4" fmla="*/ 1549594 w 1549594"/>
                <a:gd name="connsiteY4" fmla="*/ 22513 h 1436418"/>
                <a:gd name="connsiteX5" fmla="*/ 1542614 w 1549594"/>
                <a:gd name="connsiteY5" fmla="*/ 1376662 h 1436418"/>
                <a:gd name="connsiteX6" fmla="*/ 1110371 w 1549594"/>
                <a:gd name="connsiteY6" fmla="*/ 1251901 h 1436418"/>
                <a:gd name="connsiteX7" fmla="*/ 577228 w 1549594"/>
                <a:gd name="connsiteY7" fmla="*/ 901409 h 1436418"/>
                <a:gd name="connsiteX8" fmla="*/ 684055 w 1549594"/>
                <a:gd name="connsiteY8" fmla="*/ 1271960 h 1436418"/>
                <a:gd name="connsiteX9" fmla="*/ 0 w 1549594"/>
                <a:gd name="connsiteY9" fmla="*/ 929933 h 1436418"/>
                <a:gd name="connsiteX10" fmla="*/ 8014 w 1549594"/>
                <a:gd name="connsiteY10" fmla="*/ 393552 h 1436418"/>
                <a:gd name="connsiteX0" fmla="*/ 8014 w 1549594"/>
                <a:gd name="connsiteY0" fmla="*/ 393552 h 1436418"/>
                <a:gd name="connsiteX1" fmla="*/ 568495 w 1549594"/>
                <a:gd name="connsiteY1" fmla="*/ 68232 h 1436418"/>
                <a:gd name="connsiteX2" fmla="*/ 558413 w 1549594"/>
                <a:gd name="connsiteY2" fmla="*/ 441322 h 1436418"/>
                <a:gd name="connsiteX3" fmla="*/ 1193606 w 1549594"/>
                <a:gd name="connsiteY3" fmla="*/ 176076 h 1436418"/>
                <a:gd name="connsiteX4" fmla="*/ 1549594 w 1549594"/>
                <a:gd name="connsiteY4" fmla="*/ 22513 h 1436418"/>
                <a:gd name="connsiteX5" fmla="*/ 1542614 w 1549594"/>
                <a:gd name="connsiteY5" fmla="*/ 1376662 h 1436418"/>
                <a:gd name="connsiteX6" fmla="*/ 1110371 w 1549594"/>
                <a:gd name="connsiteY6" fmla="*/ 1251901 h 1436418"/>
                <a:gd name="connsiteX7" fmla="*/ 577228 w 1549594"/>
                <a:gd name="connsiteY7" fmla="*/ 901409 h 1436418"/>
                <a:gd name="connsiteX8" fmla="*/ 684055 w 1549594"/>
                <a:gd name="connsiteY8" fmla="*/ 1271960 h 1436418"/>
                <a:gd name="connsiteX9" fmla="*/ 0 w 1549594"/>
                <a:gd name="connsiteY9" fmla="*/ 929933 h 1436418"/>
                <a:gd name="connsiteX10" fmla="*/ 8014 w 1549594"/>
                <a:gd name="connsiteY10" fmla="*/ 393552 h 1436418"/>
                <a:gd name="connsiteX0" fmla="*/ 8014 w 1552144"/>
                <a:gd name="connsiteY0" fmla="*/ 393552 h 1436418"/>
                <a:gd name="connsiteX1" fmla="*/ 568495 w 1552144"/>
                <a:gd name="connsiteY1" fmla="*/ 68232 h 1436418"/>
                <a:gd name="connsiteX2" fmla="*/ 558413 w 1552144"/>
                <a:gd name="connsiteY2" fmla="*/ 441322 h 1436418"/>
                <a:gd name="connsiteX3" fmla="*/ 1193606 w 1552144"/>
                <a:gd name="connsiteY3" fmla="*/ 176076 h 1436418"/>
                <a:gd name="connsiteX4" fmla="*/ 1549594 w 1552144"/>
                <a:gd name="connsiteY4" fmla="*/ 22513 h 1436418"/>
                <a:gd name="connsiteX5" fmla="*/ 1362490 w 1552144"/>
                <a:gd name="connsiteY5" fmla="*/ 725086 h 1436418"/>
                <a:gd name="connsiteX6" fmla="*/ 1542614 w 1552144"/>
                <a:gd name="connsiteY6" fmla="*/ 1376662 h 1436418"/>
                <a:gd name="connsiteX7" fmla="*/ 1110371 w 1552144"/>
                <a:gd name="connsiteY7" fmla="*/ 1251901 h 1436418"/>
                <a:gd name="connsiteX8" fmla="*/ 577228 w 1552144"/>
                <a:gd name="connsiteY8" fmla="*/ 901409 h 1436418"/>
                <a:gd name="connsiteX9" fmla="*/ 684055 w 1552144"/>
                <a:gd name="connsiteY9" fmla="*/ 1271960 h 1436418"/>
                <a:gd name="connsiteX10" fmla="*/ 0 w 1552144"/>
                <a:gd name="connsiteY10" fmla="*/ 929933 h 1436418"/>
                <a:gd name="connsiteX11" fmla="*/ 8014 w 1552144"/>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577228 w 1572591"/>
                <a:gd name="connsiteY8" fmla="*/ 901409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577228 w 1572591"/>
                <a:gd name="connsiteY8" fmla="*/ 901409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498205 w 1572591"/>
                <a:gd name="connsiteY8" fmla="*/ 890120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42614 w 1572591"/>
                <a:gd name="connsiteY6" fmla="*/ 1376662 h 1436418"/>
                <a:gd name="connsiteX7" fmla="*/ 1110371 w 1572591"/>
                <a:gd name="connsiteY7" fmla="*/ 1251901 h 1436418"/>
                <a:gd name="connsiteX8" fmla="*/ 498205 w 1572591"/>
                <a:gd name="connsiteY8" fmla="*/ 890120 h 1436418"/>
                <a:gd name="connsiteX9" fmla="*/ 684055 w 1572591"/>
                <a:gd name="connsiteY9" fmla="*/ 1271960 h 1436418"/>
                <a:gd name="connsiteX10" fmla="*/ 0 w 1572591"/>
                <a:gd name="connsiteY10" fmla="*/ 929933 h 1436418"/>
                <a:gd name="connsiteX11" fmla="*/ 8014 w 1572591"/>
                <a:gd name="connsiteY11"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04861 w 1572591"/>
                <a:gd name="connsiteY6" fmla="*/ 1014640 h 1436418"/>
                <a:gd name="connsiteX7" fmla="*/ 1542614 w 1572591"/>
                <a:gd name="connsiteY7" fmla="*/ 1376662 h 1436418"/>
                <a:gd name="connsiteX8" fmla="*/ 1110371 w 1572591"/>
                <a:gd name="connsiteY8" fmla="*/ 1251901 h 1436418"/>
                <a:gd name="connsiteX9" fmla="*/ 498205 w 1572591"/>
                <a:gd name="connsiteY9" fmla="*/ 890120 h 1436418"/>
                <a:gd name="connsiteX10" fmla="*/ 684055 w 1572591"/>
                <a:gd name="connsiteY10" fmla="*/ 1271960 h 1436418"/>
                <a:gd name="connsiteX11" fmla="*/ 0 w 1572591"/>
                <a:gd name="connsiteY11" fmla="*/ 929933 h 1436418"/>
                <a:gd name="connsiteX12" fmla="*/ 8014 w 1572591"/>
                <a:gd name="connsiteY12" fmla="*/ 393552 h 1436418"/>
                <a:gd name="connsiteX0" fmla="*/ 8014 w 1572591"/>
                <a:gd name="connsiteY0" fmla="*/ 393552 h 1436418"/>
                <a:gd name="connsiteX1" fmla="*/ 568495 w 1572591"/>
                <a:gd name="connsiteY1" fmla="*/ 68232 h 1436418"/>
                <a:gd name="connsiteX2" fmla="*/ 558413 w 1572591"/>
                <a:gd name="connsiteY2" fmla="*/ 441322 h 1436418"/>
                <a:gd name="connsiteX3" fmla="*/ 1193606 w 1572591"/>
                <a:gd name="connsiteY3" fmla="*/ 176076 h 1436418"/>
                <a:gd name="connsiteX4" fmla="*/ 1549594 w 1572591"/>
                <a:gd name="connsiteY4" fmla="*/ 22513 h 1436418"/>
                <a:gd name="connsiteX5" fmla="*/ 1362490 w 1572591"/>
                <a:gd name="connsiteY5" fmla="*/ 725086 h 1436418"/>
                <a:gd name="connsiteX6" fmla="*/ 1504861 w 1572591"/>
                <a:gd name="connsiteY6" fmla="*/ 1014640 h 1436418"/>
                <a:gd name="connsiteX7" fmla="*/ 1542614 w 1572591"/>
                <a:gd name="connsiteY7" fmla="*/ 1376662 h 1436418"/>
                <a:gd name="connsiteX8" fmla="*/ 1110371 w 1572591"/>
                <a:gd name="connsiteY8" fmla="*/ 1251901 h 1436418"/>
                <a:gd name="connsiteX9" fmla="*/ 498205 w 1572591"/>
                <a:gd name="connsiteY9" fmla="*/ 890120 h 1436418"/>
                <a:gd name="connsiteX10" fmla="*/ 684055 w 1572591"/>
                <a:gd name="connsiteY10" fmla="*/ 1271960 h 1436418"/>
                <a:gd name="connsiteX11" fmla="*/ 0 w 1572591"/>
                <a:gd name="connsiteY11" fmla="*/ 929933 h 1436418"/>
                <a:gd name="connsiteX12" fmla="*/ 8014 w 1572591"/>
                <a:gd name="connsiteY12" fmla="*/ 393552 h 1436418"/>
                <a:gd name="connsiteX0" fmla="*/ 8014 w 1579661"/>
                <a:gd name="connsiteY0" fmla="*/ 393552 h 1436418"/>
                <a:gd name="connsiteX1" fmla="*/ 568495 w 1579661"/>
                <a:gd name="connsiteY1" fmla="*/ 68232 h 1436418"/>
                <a:gd name="connsiteX2" fmla="*/ 558413 w 1579661"/>
                <a:gd name="connsiteY2" fmla="*/ 441322 h 1436418"/>
                <a:gd name="connsiteX3" fmla="*/ 1193606 w 1579661"/>
                <a:gd name="connsiteY3" fmla="*/ 176076 h 1436418"/>
                <a:gd name="connsiteX4" fmla="*/ 1549594 w 1579661"/>
                <a:gd name="connsiteY4" fmla="*/ 22513 h 1436418"/>
                <a:gd name="connsiteX5" fmla="*/ 1538728 w 1579661"/>
                <a:gd name="connsiteY5" fmla="*/ 431381 h 1436418"/>
                <a:gd name="connsiteX6" fmla="*/ 1362490 w 1579661"/>
                <a:gd name="connsiteY6" fmla="*/ 725086 h 1436418"/>
                <a:gd name="connsiteX7" fmla="*/ 1504861 w 1579661"/>
                <a:gd name="connsiteY7" fmla="*/ 1014640 h 1436418"/>
                <a:gd name="connsiteX8" fmla="*/ 1542614 w 1579661"/>
                <a:gd name="connsiteY8" fmla="*/ 1376662 h 1436418"/>
                <a:gd name="connsiteX9" fmla="*/ 1110371 w 1579661"/>
                <a:gd name="connsiteY9" fmla="*/ 1251901 h 1436418"/>
                <a:gd name="connsiteX10" fmla="*/ 498205 w 1579661"/>
                <a:gd name="connsiteY10" fmla="*/ 890120 h 1436418"/>
                <a:gd name="connsiteX11" fmla="*/ 684055 w 1579661"/>
                <a:gd name="connsiteY11" fmla="*/ 1271960 h 1436418"/>
                <a:gd name="connsiteX12" fmla="*/ 0 w 1579661"/>
                <a:gd name="connsiteY12" fmla="*/ 929933 h 1436418"/>
                <a:gd name="connsiteX13" fmla="*/ 8014 w 1579661"/>
                <a:gd name="connsiteY13" fmla="*/ 393552 h 1436418"/>
                <a:gd name="connsiteX0" fmla="*/ 8014 w 1579661"/>
                <a:gd name="connsiteY0" fmla="*/ 393552 h 1436418"/>
                <a:gd name="connsiteX1" fmla="*/ 568495 w 1579661"/>
                <a:gd name="connsiteY1" fmla="*/ 68232 h 1436418"/>
                <a:gd name="connsiteX2" fmla="*/ 558413 w 1579661"/>
                <a:gd name="connsiteY2" fmla="*/ 441322 h 1436418"/>
                <a:gd name="connsiteX3" fmla="*/ 1193606 w 1579661"/>
                <a:gd name="connsiteY3" fmla="*/ 176076 h 1436418"/>
                <a:gd name="connsiteX4" fmla="*/ 1549594 w 1579661"/>
                <a:gd name="connsiteY4" fmla="*/ 22513 h 1436418"/>
                <a:gd name="connsiteX5" fmla="*/ 1538728 w 1579661"/>
                <a:gd name="connsiteY5" fmla="*/ 431381 h 1436418"/>
                <a:gd name="connsiteX6" fmla="*/ 1362490 w 1579661"/>
                <a:gd name="connsiteY6" fmla="*/ 725086 h 1436418"/>
                <a:gd name="connsiteX7" fmla="*/ 1504861 w 1579661"/>
                <a:gd name="connsiteY7" fmla="*/ 1014640 h 1436418"/>
                <a:gd name="connsiteX8" fmla="*/ 1542614 w 1579661"/>
                <a:gd name="connsiteY8" fmla="*/ 1376662 h 1436418"/>
                <a:gd name="connsiteX9" fmla="*/ 1110371 w 1579661"/>
                <a:gd name="connsiteY9" fmla="*/ 1251901 h 1436418"/>
                <a:gd name="connsiteX10" fmla="*/ 498205 w 1579661"/>
                <a:gd name="connsiteY10" fmla="*/ 890120 h 1436418"/>
                <a:gd name="connsiteX11" fmla="*/ 684055 w 1579661"/>
                <a:gd name="connsiteY11" fmla="*/ 1271960 h 1436418"/>
                <a:gd name="connsiteX12" fmla="*/ 0 w 1579661"/>
                <a:gd name="connsiteY12" fmla="*/ 929933 h 1436418"/>
                <a:gd name="connsiteX13" fmla="*/ 8014 w 1579661"/>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36418"/>
                <a:gd name="connsiteX1" fmla="*/ 568495 w 1629575"/>
                <a:gd name="connsiteY1" fmla="*/ 68232 h 1436418"/>
                <a:gd name="connsiteX2" fmla="*/ 558413 w 1629575"/>
                <a:gd name="connsiteY2" fmla="*/ 441322 h 1436418"/>
                <a:gd name="connsiteX3" fmla="*/ 1193606 w 1629575"/>
                <a:gd name="connsiteY3" fmla="*/ 176076 h 1436418"/>
                <a:gd name="connsiteX4" fmla="*/ 1549594 w 1629575"/>
                <a:gd name="connsiteY4" fmla="*/ 22513 h 1436418"/>
                <a:gd name="connsiteX5" fmla="*/ 1538728 w 1629575"/>
                <a:gd name="connsiteY5" fmla="*/ 431381 h 1436418"/>
                <a:gd name="connsiteX6" fmla="*/ 1362490 w 1629575"/>
                <a:gd name="connsiteY6" fmla="*/ 725086 h 1436418"/>
                <a:gd name="connsiteX7" fmla="*/ 1504861 w 1629575"/>
                <a:gd name="connsiteY7" fmla="*/ 1014640 h 1436418"/>
                <a:gd name="connsiteX8" fmla="*/ 1542614 w 1629575"/>
                <a:gd name="connsiteY8" fmla="*/ 1376662 h 1436418"/>
                <a:gd name="connsiteX9" fmla="*/ 1110371 w 1629575"/>
                <a:gd name="connsiteY9" fmla="*/ 1251901 h 1436418"/>
                <a:gd name="connsiteX10" fmla="*/ 498205 w 1629575"/>
                <a:gd name="connsiteY10" fmla="*/ 890120 h 1436418"/>
                <a:gd name="connsiteX11" fmla="*/ 684055 w 1629575"/>
                <a:gd name="connsiteY11" fmla="*/ 1271960 h 1436418"/>
                <a:gd name="connsiteX12" fmla="*/ 0 w 1629575"/>
                <a:gd name="connsiteY12" fmla="*/ 929933 h 1436418"/>
                <a:gd name="connsiteX13" fmla="*/ 8014 w 1629575"/>
                <a:gd name="connsiteY13" fmla="*/ 393552 h 1436418"/>
                <a:gd name="connsiteX0" fmla="*/ 8014 w 1629575"/>
                <a:gd name="connsiteY0" fmla="*/ 393552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3552 h 1409973"/>
                <a:gd name="connsiteX0" fmla="*/ 8014 w 1629575"/>
                <a:gd name="connsiteY0" fmla="*/ 393552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3552 h 1409973"/>
                <a:gd name="connsiteX0" fmla="*/ 8014 w 1629575"/>
                <a:gd name="connsiteY0" fmla="*/ 393552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3552 h 1409973"/>
                <a:gd name="connsiteX0" fmla="*/ 8014 w 1629575"/>
                <a:gd name="connsiteY0" fmla="*/ 397315 h 1409973"/>
                <a:gd name="connsiteX1" fmla="*/ 568495 w 1629575"/>
                <a:gd name="connsiteY1" fmla="*/ 68232 h 1409973"/>
                <a:gd name="connsiteX2" fmla="*/ 558413 w 1629575"/>
                <a:gd name="connsiteY2" fmla="*/ 441322 h 1409973"/>
                <a:gd name="connsiteX3" fmla="*/ 1193606 w 1629575"/>
                <a:gd name="connsiteY3" fmla="*/ 176076 h 1409973"/>
                <a:gd name="connsiteX4" fmla="*/ 1549594 w 1629575"/>
                <a:gd name="connsiteY4" fmla="*/ 22513 h 1409973"/>
                <a:gd name="connsiteX5" fmla="*/ 1538728 w 1629575"/>
                <a:gd name="connsiteY5" fmla="*/ 431381 h 1409973"/>
                <a:gd name="connsiteX6" fmla="*/ 1362490 w 1629575"/>
                <a:gd name="connsiteY6" fmla="*/ 725086 h 1409973"/>
                <a:gd name="connsiteX7" fmla="*/ 1504861 w 1629575"/>
                <a:gd name="connsiteY7" fmla="*/ 1014640 h 1409973"/>
                <a:gd name="connsiteX8" fmla="*/ 1542614 w 1629575"/>
                <a:gd name="connsiteY8" fmla="*/ 1376662 h 1409973"/>
                <a:gd name="connsiteX9" fmla="*/ 1110371 w 1629575"/>
                <a:gd name="connsiteY9" fmla="*/ 1251901 h 1409973"/>
                <a:gd name="connsiteX10" fmla="*/ 498205 w 1629575"/>
                <a:gd name="connsiteY10" fmla="*/ 890120 h 1409973"/>
                <a:gd name="connsiteX11" fmla="*/ 684055 w 1629575"/>
                <a:gd name="connsiteY11" fmla="*/ 1271960 h 1409973"/>
                <a:gd name="connsiteX12" fmla="*/ 0 w 1629575"/>
                <a:gd name="connsiteY12" fmla="*/ 929933 h 1409973"/>
                <a:gd name="connsiteX13" fmla="*/ 8014 w 1629575"/>
                <a:gd name="connsiteY13" fmla="*/ 397315 h 1409973"/>
                <a:gd name="connsiteX0" fmla="*/ 0 w 1651665"/>
                <a:gd name="connsiteY0" fmla="*/ 393552 h 1409973"/>
                <a:gd name="connsiteX1" fmla="*/ 590585 w 1651665"/>
                <a:gd name="connsiteY1" fmla="*/ 68232 h 1409973"/>
                <a:gd name="connsiteX2" fmla="*/ 580503 w 1651665"/>
                <a:gd name="connsiteY2" fmla="*/ 441322 h 1409973"/>
                <a:gd name="connsiteX3" fmla="*/ 1215696 w 1651665"/>
                <a:gd name="connsiteY3" fmla="*/ 176076 h 1409973"/>
                <a:gd name="connsiteX4" fmla="*/ 1571684 w 1651665"/>
                <a:gd name="connsiteY4" fmla="*/ 22513 h 1409973"/>
                <a:gd name="connsiteX5" fmla="*/ 1560818 w 1651665"/>
                <a:gd name="connsiteY5" fmla="*/ 431381 h 1409973"/>
                <a:gd name="connsiteX6" fmla="*/ 1384580 w 1651665"/>
                <a:gd name="connsiteY6" fmla="*/ 725086 h 1409973"/>
                <a:gd name="connsiteX7" fmla="*/ 1526951 w 1651665"/>
                <a:gd name="connsiteY7" fmla="*/ 1014640 h 1409973"/>
                <a:gd name="connsiteX8" fmla="*/ 1564704 w 1651665"/>
                <a:gd name="connsiteY8" fmla="*/ 1376662 h 1409973"/>
                <a:gd name="connsiteX9" fmla="*/ 1132461 w 1651665"/>
                <a:gd name="connsiteY9" fmla="*/ 1251901 h 1409973"/>
                <a:gd name="connsiteX10" fmla="*/ 520295 w 1651665"/>
                <a:gd name="connsiteY10" fmla="*/ 890120 h 1409973"/>
                <a:gd name="connsiteX11" fmla="*/ 706145 w 1651665"/>
                <a:gd name="connsiteY11" fmla="*/ 1271960 h 1409973"/>
                <a:gd name="connsiteX12" fmla="*/ 22090 w 1651665"/>
                <a:gd name="connsiteY12" fmla="*/ 929933 h 1409973"/>
                <a:gd name="connsiteX13" fmla="*/ 0 w 1651665"/>
                <a:gd name="connsiteY13" fmla="*/ 393552 h 1409973"/>
                <a:gd name="connsiteX0" fmla="*/ 0 w 1636613"/>
                <a:gd name="connsiteY0" fmla="*/ 423656 h 1409973"/>
                <a:gd name="connsiteX1" fmla="*/ 575533 w 1636613"/>
                <a:gd name="connsiteY1" fmla="*/ 68232 h 1409973"/>
                <a:gd name="connsiteX2" fmla="*/ 565451 w 1636613"/>
                <a:gd name="connsiteY2" fmla="*/ 441322 h 1409973"/>
                <a:gd name="connsiteX3" fmla="*/ 1200644 w 1636613"/>
                <a:gd name="connsiteY3" fmla="*/ 176076 h 1409973"/>
                <a:gd name="connsiteX4" fmla="*/ 1556632 w 1636613"/>
                <a:gd name="connsiteY4" fmla="*/ 22513 h 1409973"/>
                <a:gd name="connsiteX5" fmla="*/ 1545766 w 1636613"/>
                <a:gd name="connsiteY5" fmla="*/ 431381 h 1409973"/>
                <a:gd name="connsiteX6" fmla="*/ 1369528 w 1636613"/>
                <a:gd name="connsiteY6" fmla="*/ 725086 h 1409973"/>
                <a:gd name="connsiteX7" fmla="*/ 1511899 w 1636613"/>
                <a:gd name="connsiteY7" fmla="*/ 1014640 h 1409973"/>
                <a:gd name="connsiteX8" fmla="*/ 1549652 w 1636613"/>
                <a:gd name="connsiteY8" fmla="*/ 1376662 h 1409973"/>
                <a:gd name="connsiteX9" fmla="*/ 1117409 w 1636613"/>
                <a:gd name="connsiteY9" fmla="*/ 1251901 h 1409973"/>
                <a:gd name="connsiteX10" fmla="*/ 505243 w 1636613"/>
                <a:gd name="connsiteY10" fmla="*/ 890120 h 1409973"/>
                <a:gd name="connsiteX11" fmla="*/ 691093 w 1636613"/>
                <a:gd name="connsiteY11" fmla="*/ 1271960 h 1409973"/>
                <a:gd name="connsiteX12" fmla="*/ 7038 w 1636613"/>
                <a:gd name="connsiteY12" fmla="*/ 929933 h 1409973"/>
                <a:gd name="connsiteX13" fmla="*/ 0 w 1636613"/>
                <a:gd name="connsiteY13" fmla="*/ 423656 h 1409973"/>
                <a:gd name="connsiteX0" fmla="*/ 0 w 1636613"/>
                <a:gd name="connsiteY0" fmla="*/ 423656 h 1409973"/>
                <a:gd name="connsiteX1" fmla="*/ 575533 w 1636613"/>
                <a:gd name="connsiteY1" fmla="*/ 68232 h 1409973"/>
                <a:gd name="connsiteX2" fmla="*/ 565451 w 1636613"/>
                <a:gd name="connsiteY2" fmla="*/ 441322 h 1409973"/>
                <a:gd name="connsiteX3" fmla="*/ 1200644 w 1636613"/>
                <a:gd name="connsiteY3" fmla="*/ 176076 h 1409973"/>
                <a:gd name="connsiteX4" fmla="*/ 1556632 w 1636613"/>
                <a:gd name="connsiteY4" fmla="*/ 22513 h 1409973"/>
                <a:gd name="connsiteX5" fmla="*/ 1545766 w 1636613"/>
                <a:gd name="connsiteY5" fmla="*/ 431381 h 1409973"/>
                <a:gd name="connsiteX6" fmla="*/ 1369528 w 1636613"/>
                <a:gd name="connsiteY6" fmla="*/ 725086 h 1409973"/>
                <a:gd name="connsiteX7" fmla="*/ 1511899 w 1636613"/>
                <a:gd name="connsiteY7" fmla="*/ 1014640 h 1409973"/>
                <a:gd name="connsiteX8" fmla="*/ 1549652 w 1636613"/>
                <a:gd name="connsiteY8" fmla="*/ 1376662 h 1409973"/>
                <a:gd name="connsiteX9" fmla="*/ 1117409 w 1636613"/>
                <a:gd name="connsiteY9" fmla="*/ 1251901 h 1409973"/>
                <a:gd name="connsiteX10" fmla="*/ 505243 w 1636613"/>
                <a:gd name="connsiteY10" fmla="*/ 890120 h 1409973"/>
                <a:gd name="connsiteX11" fmla="*/ 691093 w 1636613"/>
                <a:gd name="connsiteY11" fmla="*/ 1271960 h 1409973"/>
                <a:gd name="connsiteX12" fmla="*/ 7038 w 1636613"/>
                <a:gd name="connsiteY12" fmla="*/ 929933 h 1409973"/>
                <a:gd name="connsiteX13" fmla="*/ 0 w 1636613"/>
                <a:gd name="connsiteY13" fmla="*/ 423656 h 1409973"/>
                <a:gd name="connsiteX0" fmla="*/ 488 w 1637101"/>
                <a:gd name="connsiteY0" fmla="*/ 423656 h 1409973"/>
                <a:gd name="connsiteX1" fmla="*/ 576021 w 1637101"/>
                <a:gd name="connsiteY1" fmla="*/ 68232 h 1409973"/>
                <a:gd name="connsiteX2" fmla="*/ 565939 w 1637101"/>
                <a:gd name="connsiteY2" fmla="*/ 441322 h 1409973"/>
                <a:gd name="connsiteX3" fmla="*/ 1201132 w 1637101"/>
                <a:gd name="connsiteY3" fmla="*/ 176076 h 1409973"/>
                <a:gd name="connsiteX4" fmla="*/ 1557120 w 1637101"/>
                <a:gd name="connsiteY4" fmla="*/ 22513 h 1409973"/>
                <a:gd name="connsiteX5" fmla="*/ 1546254 w 1637101"/>
                <a:gd name="connsiteY5" fmla="*/ 431381 h 1409973"/>
                <a:gd name="connsiteX6" fmla="*/ 1370016 w 1637101"/>
                <a:gd name="connsiteY6" fmla="*/ 725086 h 1409973"/>
                <a:gd name="connsiteX7" fmla="*/ 1512387 w 1637101"/>
                <a:gd name="connsiteY7" fmla="*/ 1014640 h 1409973"/>
                <a:gd name="connsiteX8" fmla="*/ 1550140 w 1637101"/>
                <a:gd name="connsiteY8" fmla="*/ 1376662 h 1409973"/>
                <a:gd name="connsiteX9" fmla="*/ 1117897 w 1637101"/>
                <a:gd name="connsiteY9" fmla="*/ 1251901 h 1409973"/>
                <a:gd name="connsiteX10" fmla="*/ 505731 w 1637101"/>
                <a:gd name="connsiteY10" fmla="*/ 890120 h 1409973"/>
                <a:gd name="connsiteX11" fmla="*/ 691581 w 1637101"/>
                <a:gd name="connsiteY11" fmla="*/ 1271960 h 1409973"/>
                <a:gd name="connsiteX12" fmla="*/ 0 w 1637101"/>
                <a:gd name="connsiteY12" fmla="*/ 929933 h 1409973"/>
                <a:gd name="connsiteX13" fmla="*/ 488 w 1637101"/>
                <a:gd name="connsiteY13" fmla="*/ 423656 h 140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7101" h="1409973">
                  <a:moveTo>
                    <a:pt x="488" y="423656"/>
                  </a:moveTo>
                  <a:cubicBezTo>
                    <a:pt x="295551" y="156036"/>
                    <a:pt x="376584" y="350465"/>
                    <a:pt x="576021" y="68232"/>
                  </a:cubicBezTo>
                  <a:cubicBezTo>
                    <a:pt x="746647" y="240142"/>
                    <a:pt x="568409" y="329620"/>
                    <a:pt x="565939" y="441322"/>
                  </a:cubicBezTo>
                  <a:cubicBezTo>
                    <a:pt x="777670" y="352907"/>
                    <a:pt x="895327" y="46239"/>
                    <a:pt x="1201132" y="176076"/>
                  </a:cubicBezTo>
                  <a:cubicBezTo>
                    <a:pt x="1387528" y="271643"/>
                    <a:pt x="1468561" y="-91869"/>
                    <a:pt x="1557120" y="22513"/>
                  </a:cubicBezTo>
                  <a:cubicBezTo>
                    <a:pt x="1614640" y="65064"/>
                    <a:pt x="1709141" y="370731"/>
                    <a:pt x="1546254" y="431381"/>
                  </a:cubicBezTo>
                  <a:cubicBezTo>
                    <a:pt x="1507545" y="604920"/>
                    <a:pt x="1375660" y="627876"/>
                    <a:pt x="1370016" y="725086"/>
                  </a:cubicBezTo>
                  <a:cubicBezTo>
                    <a:pt x="1362561" y="890440"/>
                    <a:pt x="1595255" y="902281"/>
                    <a:pt x="1512387" y="1014640"/>
                  </a:cubicBezTo>
                  <a:cubicBezTo>
                    <a:pt x="1640245" y="1130762"/>
                    <a:pt x="1657281" y="1265623"/>
                    <a:pt x="1550140" y="1376662"/>
                  </a:cubicBezTo>
                  <a:cubicBezTo>
                    <a:pt x="1407322" y="1502538"/>
                    <a:pt x="1312661" y="1229510"/>
                    <a:pt x="1117897" y="1251901"/>
                  </a:cubicBezTo>
                  <a:cubicBezTo>
                    <a:pt x="885502" y="1353314"/>
                    <a:pt x="815731" y="973326"/>
                    <a:pt x="505731" y="890120"/>
                  </a:cubicBezTo>
                  <a:cubicBezTo>
                    <a:pt x="541340" y="999839"/>
                    <a:pt x="795201" y="1158478"/>
                    <a:pt x="691581" y="1271960"/>
                  </a:cubicBezTo>
                  <a:cubicBezTo>
                    <a:pt x="482377" y="1037536"/>
                    <a:pt x="182862" y="1153068"/>
                    <a:pt x="0" y="929933"/>
                  </a:cubicBezTo>
                  <a:cubicBezTo>
                    <a:pt x="163" y="761174"/>
                    <a:pt x="325" y="592415"/>
                    <a:pt x="488" y="423656"/>
                  </a:cubicBezTo>
                  <a:close/>
                </a:path>
              </a:pathLst>
            </a:custGeom>
            <a:solidFill>
              <a:srgbClr val="ED6B1B"/>
            </a:solidFill>
            <a:ln w="38100">
              <a:solidFill>
                <a:srgbClr val="F8E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E63985AB-E34E-4AC6-9B94-6AF1D334D93E}"/>
                </a:ext>
              </a:extLst>
            </p:cNvPr>
            <p:cNvGrpSpPr/>
            <p:nvPr/>
          </p:nvGrpSpPr>
          <p:grpSpPr>
            <a:xfrm>
              <a:off x="1943087" y="2220585"/>
              <a:ext cx="8413851" cy="1434241"/>
              <a:chOff x="1943087" y="2220585"/>
              <a:chExt cx="8413851" cy="1434241"/>
            </a:xfrm>
          </p:grpSpPr>
          <p:grpSp>
            <p:nvGrpSpPr>
              <p:cNvPr id="88" name="Group 87">
                <a:extLst>
                  <a:ext uri="{FF2B5EF4-FFF2-40B4-BE49-F238E27FC236}">
                    <a16:creationId xmlns:a16="http://schemas.microsoft.com/office/drawing/2014/main" id="{F37DDBFC-CD7D-4751-A98F-FC768990FD33}"/>
                  </a:ext>
                </a:extLst>
              </p:cNvPr>
              <p:cNvGrpSpPr/>
              <p:nvPr/>
            </p:nvGrpSpPr>
            <p:grpSpPr>
              <a:xfrm>
                <a:off x="1943087" y="2220585"/>
                <a:ext cx="8413851" cy="1434241"/>
                <a:chOff x="692940" y="1911502"/>
                <a:chExt cx="10446224" cy="2410281"/>
              </a:xfrm>
              <a:solidFill>
                <a:schemeClr val="bg2">
                  <a:lumMod val="90000"/>
                </a:schemeClr>
              </a:solidFill>
            </p:grpSpPr>
            <p:sp>
              <p:nvSpPr>
                <p:cNvPr id="155" name="Freeform: Shape 154">
                  <a:extLst>
                    <a:ext uri="{FF2B5EF4-FFF2-40B4-BE49-F238E27FC236}">
                      <a16:creationId xmlns:a16="http://schemas.microsoft.com/office/drawing/2014/main" id="{DF7C3CC0-2169-4011-8049-98DE352F459A}"/>
                    </a:ext>
                  </a:extLst>
                </p:cNvPr>
                <p:cNvSpPr/>
                <p:nvPr/>
              </p:nvSpPr>
              <p:spPr>
                <a:xfrm>
                  <a:off x="2931427" y="2173263"/>
                  <a:ext cx="8207737" cy="1886763"/>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6" name="Freeform: Shape 155">
                  <a:extLst>
                    <a:ext uri="{FF2B5EF4-FFF2-40B4-BE49-F238E27FC236}">
                      <a16:creationId xmlns:a16="http://schemas.microsoft.com/office/drawing/2014/main" id="{227F7EC2-4AD7-4A26-AC97-0E8261B2EAC3}"/>
                    </a:ext>
                  </a:extLst>
                </p:cNvPr>
                <p:cNvSpPr/>
                <p:nvPr/>
              </p:nvSpPr>
              <p:spPr>
                <a:xfrm>
                  <a:off x="692940" y="2173265"/>
                  <a:ext cx="2630990" cy="1886763"/>
                </a:xfrm>
                <a:custGeom>
                  <a:avLst/>
                  <a:gdLst>
                    <a:gd name="connsiteX0" fmla="*/ 2796350 w 3272903"/>
                    <a:gd name="connsiteY0" fmla="*/ 0 h 2347098"/>
                    <a:gd name="connsiteX1" fmla="*/ 2796350 w 3272903"/>
                    <a:gd name="connsiteY1" fmla="*/ 571 h 2347098"/>
                    <a:gd name="connsiteX2" fmla="*/ 2800894 w 3272903"/>
                    <a:gd name="connsiteY2" fmla="*/ 0 h 2347098"/>
                    <a:gd name="connsiteX3" fmla="*/ 3272903 w 3272903"/>
                    <a:gd name="connsiteY3" fmla="*/ 1173549 h 2347098"/>
                    <a:gd name="connsiteX4" fmla="*/ 2800894 w 3272903"/>
                    <a:gd name="connsiteY4" fmla="*/ 2347098 h 2347098"/>
                    <a:gd name="connsiteX5" fmla="*/ 2796350 w 3272903"/>
                    <a:gd name="connsiteY5" fmla="*/ 2346528 h 2347098"/>
                    <a:gd name="connsiteX6" fmla="*/ 2796350 w 3272903"/>
                    <a:gd name="connsiteY6" fmla="*/ 2347098 h 2347098"/>
                    <a:gd name="connsiteX7" fmla="*/ 2794412 w 3272903"/>
                    <a:gd name="connsiteY7" fmla="*/ 2346284 h 2347098"/>
                    <a:gd name="connsiteX8" fmla="*/ 2752634 w 3272903"/>
                    <a:gd name="connsiteY8" fmla="*/ 2341039 h 2347098"/>
                    <a:gd name="connsiteX9" fmla="*/ 2660533 w 3272903"/>
                    <a:gd name="connsiteY9" fmla="*/ 2294338 h 2347098"/>
                    <a:gd name="connsiteX10" fmla="*/ 2651889 w 3272903"/>
                    <a:gd name="connsiteY10" fmla="*/ 2286472 h 2347098"/>
                    <a:gd name="connsiteX11" fmla="*/ 0 w 3272903"/>
                    <a:gd name="connsiteY11" fmla="*/ 1173549 h 2347098"/>
                    <a:gd name="connsiteX12" fmla="*/ 2651891 w 3272903"/>
                    <a:gd name="connsiteY12" fmla="*/ 60625 h 2347098"/>
                    <a:gd name="connsiteX13" fmla="*/ 2660533 w 3272903"/>
                    <a:gd name="connsiteY13" fmla="*/ 52761 h 2347098"/>
                    <a:gd name="connsiteX14" fmla="*/ 2752634 w 3272903"/>
                    <a:gd name="connsiteY14" fmla="*/ 6059 h 2347098"/>
                    <a:gd name="connsiteX15" fmla="*/ 2794408 w 3272903"/>
                    <a:gd name="connsiteY15" fmla="*/ 814 h 234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2903" h="2347098">
                      <a:moveTo>
                        <a:pt x="2796350" y="0"/>
                      </a:moveTo>
                      <a:lnTo>
                        <a:pt x="2796350" y="571"/>
                      </a:lnTo>
                      <a:lnTo>
                        <a:pt x="2800894" y="0"/>
                      </a:lnTo>
                      <a:cubicBezTo>
                        <a:pt x="3061577" y="0"/>
                        <a:pt x="3272903" y="525416"/>
                        <a:pt x="3272903" y="1173549"/>
                      </a:cubicBezTo>
                      <a:cubicBezTo>
                        <a:pt x="3272903" y="1821682"/>
                        <a:pt x="3061577" y="2347098"/>
                        <a:pt x="2800894" y="2347098"/>
                      </a:cubicBezTo>
                      <a:lnTo>
                        <a:pt x="2796350" y="2346528"/>
                      </a:lnTo>
                      <a:lnTo>
                        <a:pt x="2796350" y="2347098"/>
                      </a:lnTo>
                      <a:lnTo>
                        <a:pt x="2794412" y="2346284"/>
                      </a:lnTo>
                      <a:lnTo>
                        <a:pt x="2752634" y="2341039"/>
                      </a:lnTo>
                      <a:cubicBezTo>
                        <a:pt x="2720899" y="2333026"/>
                        <a:pt x="2690093" y="2317197"/>
                        <a:pt x="2660533" y="2294338"/>
                      </a:cubicBezTo>
                      <a:lnTo>
                        <a:pt x="2651889" y="2286472"/>
                      </a:lnTo>
                      <a:lnTo>
                        <a:pt x="0" y="1173549"/>
                      </a:lnTo>
                      <a:lnTo>
                        <a:pt x="2651891" y="60625"/>
                      </a:lnTo>
                      <a:lnTo>
                        <a:pt x="2660533" y="52761"/>
                      </a:lnTo>
                      <a:cubicBezTo>
                        <a:pt x="2690093" y="29901"/>
                        <a:pt x="2720899" y="14072"/>
                        <a:pt x="2752634" y="6059"/>
                      </a:cubicBezTo>
                      <a:lnTo>
                        <a:pt x="2794408" y="81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u="sng"/>
                </a:p>
              </p:txBody>
            </p:sp>
            <p:sp>
              <p:nvSpPr>
                <p:cNvPr id="157" name="Freeform: Shape 156">
                  <a:extLst>
                    <a:ext uri="{FF2B5EF4-FFF2-40B4-BE49-F238E27FC236}">
                      <a16:creationId xmlns:a16="http://schemas.microsoft.com/office/drawing/2014/main" id="{BB1C614E-ED3E-40B3-AE35-62842C8FCE4F}"/>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EA3C8527-0E35-41DD-A709-072866606FBB}"/>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D2C2A7FA-D50F-4DBF-A06C-97B980EDC4E6}"/>
                  </a:ext>
                </a:extLst>
              </p:cNvPr>
              <p:cNvGrpSpPr/>
              <p:nvPr/>
            </p:nvGrpSpPr>
            <p:grpSpPr>
              <a:xfrm>
                <a:off x="5308860" y="2596777"/>
                <a:ext cx="2964466" cy="723900"/>
                <a:chOff x="5308860" y="2596777"/>
                <a:chExt cx="2964466" cy="723900"/>
              </a:xfrm>
            </p:grpSpPr>
            <p:sp>
              <p:nvSpPr>
                <p:cNvPr id="90" name="Content Placeholder 31" descr="Brain with solid fill">
                  <a:extLst>
                    <a:ext uri="{FF2B5EF4-FFF2-40B4-BE49-F238E27FC236}">
                      <a16:creationId xmlns:a16="http://schemas.microsoft.com/office/drawing/2014/main" id="{CC1AD5D3-4F89-416C-808F-02CFD14C5976}"/>
                    </a:ext>
                  </a:extLst>
                </p:cNvPr>
                <p:cNvSpPr/>
                <p:nvPr/>
              </p:nvSpPr>
              <p:spPr>
                <a:xfrm>
                  <a:off x="5308860" y="2685328"/>
                  <a:ext cx="640737" cy="545809"/>
                </a:xfrm>
                <a:custGeom>
                  <a:avLst/>
                  <a:gdLst>
                    <a:gd name="connsiteX0" fmla="*/ 624352 w 640737"/>
                    <a:gd name="connsiteY0" fmla="*/ 330284 h 545809"/>
                    <a:gd name="connsiteX1" fmla="*/ 620346 w 640737"/>
                    <a:gd name="connsiteY1" fmla="*/ 218916 h 545809"/>
                    <a:gd name="connsiteX2" fmla="*/ 625154 w 640737"/>
                    <a:gd name="connsiteY2" fmla="*/ 190072 h 545809"/>
                    <a:gd name="connsiteX3" fmla="*/ 548237 w 640737"/>
                    <a:gd name="connsiteY3" fmla="*/ 97132 h 545809"/>
                    <a:gd name="connsiteX4" fmla="*/ 456899 w 640737"/>
                    <a:gd name="connsiteY4" fmla="*/ 32234 h 545809"/>
                    <a:gd name="connsiteX5" fmla="*/ 434465 w 640737"/>
                    <a:gd name="connsiteY5" fmla="*/ 34638 h 545809"/>
                    <a:gd name="connsiteX6" fmla="*/ 367164 w 640737"/>
                    <a:gd name="connsiteY6" fmla="*/ 186 h 545809"/>
                    <a:gd name="connsiteX7" fmla="*/ 295856 w 640737"/>
                    <a:gd name="connsiteY7" fmla="*/ 25023 h 545809"/>
                    <a:gd name="connsiteX8" fmla="*/ 211729 w 640737"/>
                    <a:gd name="connsiteY8" fmla="*/ 12204 h 545809"/>
                    <a:gd name="connsiteX9" fmla="*/ 150036 w 640737"/>
                    <a:gd name="connsiteY9" fmla="*/ 71493 h 545809"/>
                    <a:gd name="connsiteX10" fmla="*/ 144427 w 640737"/>
                    <a:gd name="connsiteY10" fmla="*/ 71493 h 545809"/>
                    <a:gd name="connsiteX11" fmla="*/ 48282 w 640737"/>
                    <a:gd name="connsiteY11" fmla="*/ 166036 h 545809"/>
                    <a:gd name="connsiteX12" fmla="*/ 48282 w 640737"/>
                    <a:gd name="connsiteY12" fmla="*/ 170843 h 545809"/>
                    <a:gd name="connsiteX13" fmla="*/ 209 w 640737"/>
                    <a:gd name="connsiteY13" fmla="*/ 259778 h 545809"/>
                    <a:gd name="connsiteX14" fmla="*/ 99560 w 640737"/>
                    <a:gd name="connsiteY14" fmla="*/ 347911 h 545809"/>
                    <a:gd name="connsiteX15" fmla="*/ 223747 w 640737"/>
                    <a:gd name="connsiteY15" fmla="*/ 347911 h 545809"/>
                    <a:gd name="connsiteX16" fmla="*/ 320694 w 640737"/>
                    <a:gd name="connsiteY16" fmla="*/ 443255 h 545809"/>
                    <a:gd name="connsiteX17" fmla="*/ 320694 w 640737"/>
                    <a:gd name="connsiteY17" fmla="*/ 545810 h 545809"/>
                    <a:gd name="connsiteX18" fmla="*/ 383989 w 640737"/>
                    <a:gd name="connsiteY18" fmla="*/ 545810 h 545809"/>
                    <a:gd name="connsiteX19" fmla="*/ 383989 w 640737"/>
                    <a:gd name="connsiteY19" fmla="*/ 473701 h 545809"/>
                    <a:gd name="connsiteX20" fmla="*/ 383989 w 640737"/>
                    <a:gd name="connsiteY20" fmla="*/ 463285 h 545809"/>
                    <a:gd name="connsiteX21" fmla="*/ 404019 w 640737"/>
                    <a:gd name="connsiteY21" fmla="*/ 371947 h 545809"/>
                    <a:gd name="connsiteX22" fmla="*/ 446484 w 640737"/>
                    <a:gd name="connsiteY22" fmla="*/ 335893 h 545809"/>
                    <a:gd name="connsiteX23" fmla="*/ 477731 w 640737"/>
                    <a:gd name="connsiteY23" fmla="*/ 309453 h 545809"/>
                    <a:gd name="connsiteX24" fmla="*/ 488147 w 640737"/>
                    <a:gd name="connsiteY24" fmla="*/ 290224 h 545809"/>
                    <a:gd name="connsiteX25" fmla="*/ 436068 w 640737"/>
                    <a:gd name="connsiteY25" fmla="*/ 283814 h 545809"/>
                    <a:gd name="connsiteX26" fmla="*/ 417640 w 640737"/>
                    <a:gd name="connsiteY26" fmla="*/ 270194 h 545809"/>
                    <a:gd name="connsiteX27" fmla="*/ 431261 w 640737"/>
                    <a:gd name="connsiteY27" fmla="*/ 251766 h 545809"/>
                    <a:gd name="connsiteX28" fmla="*/ 495357 w 640737"/>
                    <a:gd name="connsiteY28" fmla="*/ 258977 h 545809"/>
                    <a:gd name="connsiteX29" fmla="*/ 496159 w 640737"/>
                    <a:gd name="connsiteY29" fmla="*/ 252567 h 545809"/>
                    <a:gd name="connsiteX30" fmla="*/ 491351 w 640737"/>
                    <a:gd name="connsiteY30" fmla="*/ 214910 h 545809"/>
                    <a:gd name="connsiteX31" fmla="*/ 425652 w 640737"/>
                    <a:gd name="connsiteY31" fmla="*/ 162831 h 545809"/>
                    <a:gd name="connsiteX32" fmla="*/ 409628 w 640737"/>
                    <a:gd name="connsiteY32" fmla="*/ 158024 h 545809"/>
                    <a:gd name="connsiteX33" fmla="*/ 404821 w 640737"/>
                    <a:gd name="connsiteY33" fmla="*/ 156422 h 545809"/>
                    <a:gd name="connsiteX34" fmla="*/ 404019 w 640737"/>
                    <a:gd name="connsiteY34" fmla="*/ 156422 h 545809"/>
                    <a:gd name="connsiteX35" fmla="*/ 385592 w 640737"/>
                    <a:gd name="connsiteY35" fmla="*/ 161229 h 545809"/>
                    <a:gd name="connsiteX36" fmla="*/ 378381 w 640737"/>
                    <a:gd name="connsiteY36" fmla="*/ 162831 h 545809"/>
                    <a:gd name="connsiteX37" fmla="*/ 370369 w 640737"/>
                    <a:gd name="connsiteY37" fmla="*/ 164434 h 545809"/>
                    <a:gd name="connsiteX38" fmla="*/ 351140 w 640737"/>
                    <a:gd name="connsiteY38" fmla="*/ 222922 h 545809"/>
                    <a:gd name="connsiteX39" fmla="*/ 379182 w 640737"/>
                    <a:gd name="connsiteY39" fmla="*/ 277404 h 545809"/>
                    <a:gd name="connsiteX40" fmla="*/ 380784 w 640737"/>
                    <a:gd name="connsiteY40" fmla="*/ 299838 h 545809"/>
                    <a:gd name="connsiteX41" fmla="*/ 359953 w 640737"/>
                    <a:gd name="connsiteY41" fmla="*/ 301441 h 545809"/>
                    <a:gd name="connsiteX42" fmla="*/ 335917 w 640737"/>
                    <a:gd name="connsiteY42" fmla="*/ 271796 h 545809"/>
                    <a:gd name="connsiteX43" fmla="*/ 334314 w 640737"/>
                    <a:gd name="connsiteY43" fmla="*/ 271796 h 545809"/>
                    <a:gd name="connsiteX44" fmla="*/ 265410 w 640737"/>
                    <a:gd name="connsiteY44" fmla="*/ 250163 h 545809"/>
                    <a:gd name="connsiteX45" fmla="*/ 261404 w 640737"/>
                    <a:gd name="connsiteY45" fmla="*/ 228531 h 545809"/>
                    <a:gd name="connsiteX46" fmla="*/ 283037 w 640737"/>
                    <a:gd name="connsiteY46" fmla="*/ 223723 h 545809"/>
                    <a:gd name="connsiteX47" fmla="*/ 323097 w 640737"/>
                    <a:gd name="connsiteY47" fmla="*/ 237344 h 545809"/>
                    <a:gd name="connsiteX48" fmla="*/ 319892 w 640737"/>
                    <a:gd name="connsiteY48" fmla="*/ 224525 h 545809"/>
                    <a:gd name="connsiteX49" fmla="*/ 328706 w 640737"/>
                    <a:gd name="connsiteY49" fmla="*/ 172446 h 545809"/>
                    <a:gd name="connsiteX50" fmla="*/ 295856 w 640737"/>
                    <a:gd name="connsiteY50" fmla="*/ 174850 h 545809"/>
                    <a:gd name="connsiteX51" fmla="*/ 267013 w 640737"/>
                    <a:gd name="connsiteY51" fmla="*/ 172446 h 545809"/>
                    <a:gd name="connsiteX52" fmla="*/ 197307 w 640737"/>
                    <a:gd name="connsiteY52" fmla="*/ 216512 h 545809"/>
                    <a:gd name="connsiteX53" fmla="*/ 127602 w 640737"/>
                    <a:gd name="connsiteY53" fmla="*/ 297435 h 545809"/>
                    <a:gd name="connsiteX54" fmla="*/ 111578 w 640737"/>
                    <a:gd name="connsiteY54" fmla="*/ 313459 h 545809"/>
                    <a:gd name="connsiteX55" fmla="*/ 95553 w 640737"/>
                    <a:gd name="connsiteY55" fmla="*/ 297435 h 545809"/>
                    <a:gd name="connsiteX56" fmla="*/ 133210 w 640737"/>
                    <a:gd name="connsiteY56" fmla="*/ 219717 h 545809"/>
                    <a:gd name="connsiteX57" fmla="*/ 83535 w 640737"/>
                    <a:gd name="connsiteY57" fmla="*/ 194880 h 545809"/>
                    <a:gd name="connsiteX58" fmla="*/ 85939 w 640737"/>
                    <a:gd name="connsiteY58" fmla="*/ 172446 h 545809"/>
                    <a:gd name="connsiteX59" fmla="*/ 108373 w 640737"/>
                    <a:gd name="connsiteY59" fmla="*/ 174048 h 545809"/>
                    <a:gd name="connsiteX60" fmla="*/ 159650 w 640737"/>
                    <a:gd name="connsiteY60" fmla="*/ 188470 h 545809"/>
                    <a:gd name="connsiteX61" fmla="*/ 232560 w 640737"/>
                    <a:gd name="connsiteY61" fmla="*/ 161229 h 545809"/>
                    <a:gd name="connsiteX62" fmla="*/ 178078 w 640737"/>
                    <a:gd name="connsiteY62" fmla="*/ 111554 h 545809"/>
                    <a:gd name="connsiteX63" fmla="*/ 183687 w 640737"/>
                    <a:gd name="connsiteY63" fmla="*/ 89921 h 545809"/>
                    <a:gd name="connsiteX64" fmla="*/ 205319 w 640737"/>
                    <a:gd name="connsiteY64" fmla="*/ 95530 h 545809"/>
                    <a:gd name="connsiteX65" fmla="*/ 359152 w 640737"/>
                    <a:gd name="connsiteY65" fmla="*/ 132385 h 545809"/>
                    <a:gd name="connsiteX66" fmla="*/ 335115 w 640737"/>
                    <a:gd name="connsiteY66" fmla="*/ 70692 h 545809"/>
                    <a:gd name="connsiteX67" fmla="*/ 351941 w 640737"/>
                    <a:gd name="connsiteY67" fmla="*/ 55469 h 545809"/>
                    <a:gd name="connsiteX68" fmla="*/ 367164 w 640737"/>
                    <a:gd name="connsiteY68" fmla="*/ 72295 h 545809"/>
                    <a:gd name="connsiteX69" fmla="*/ 417640 w 640737"/>
                    <a:gd name="connsiteY69" fmla="*/ 125174 h 545809"/>
                    <a:gd name="connsiteX70" fmla="*/ 432062 w 640737"/>
                    <a:gd name="connsiteY70" fmla="*/ 129181 h 545809"/>
                    <a:gd name="connsiteX71" fmla="*/ 480134 w 640737"/>
                    <a:gd name="connsiteY71" fmla="*/ 88319 h 545809"/>
                    <a:gd name="connsiteX72" fmla="*/ 500165 w 640737"/>
                    <a:gd name="connsiteY72" fmla="*/ 100337 h 545809"/>
                    <a:gd name="connsiteX73" fmla="*/ 488147 w 640737"/>
                    <a:gd name="connsiteY73" fmla="*/ 120367 h 545809"/>
                    <a:gd name="connsiteX74" fmla="*/ 462508 w 640737"/>
                    <a:gd name="connsiteY74" fmla="*/ 141199 h 545809"/>
                    <a:gd name="connsiteX75" fmla="*/ 462508 w 640737"/>
                    <a:gd name="connsiteY75" fmla="*/ 142801 h 545809"/>
                    <a:gd name="connsiteX76" fmla="*/ 520195 w 640737"/>
                    <a:gd name="connsiteY76" fmla="*/ 202091 h 545809"/>
                    <a:gd name="connsiteX77" fmla="*/ 525002 w 640737"/>
                    <a:gd name="connsiteY77" fmla="*/ 221320 h 545809"/>
                    <a:gd name="connsiteX78" fmla="*/ 532213 w 640737"/>
                    <a:gd name="connsiteY78" fmla="*/ 211705 h 545809"/>
                    <a:gd name="connsiteX79" fmla="*/ 543430 w 640737"/>
                    <a:gd name="connsiteY79" fmla="*/ 174048 h 545809"/>
                    <a:gd name="connsiteX80" fmla="*/ 553846 w 640737"/>
                    <a:gd name="connsiteY80" fmla="*/ 161229 h 545809"/>
                    <a:gd name="connsiteX81" fmla="*/ 569870 w 640737"/>
                    <a:gd name="connsiteY81" fmla="*/ 164434 h 545809"/>
                    <a:gd name="connsiteX82" fmla="*/ 574677 w 640737"/>
                    <a:gd name="connsiteY82" fmla="*/ 180458 h 545809"/>
                    <a:gd name="connsiteX83" fmla="*/ 559454 w 640737"/>
                    <a:gd name="connsiteY83" fmla="*/ 226928 h 545809"/>
                    <a:gd name="connsiteX84" fmla="*/ 525002 w 640737"/>
                    <a:gd name="connsiteY84" fmla="*/ 259778 h 545809"/>
                    <a:gd name="connsiteX85" fmla="*/ 507376 w 640737"/>
                    <a:gd name="connsiteY85" fmla="*/ 317465 h 545809"/>
                    <a:gd name="connsiteX86" fmla="*/ 542629 w 640737"/>
                    <a:gd name="connsiteY86" fmla="*/ 347911 h 545809"/>
                    <a:gd name="connsiteX87" fmla="*/ 550641 w 640737"/>
                    <a:gd name="connsiteY87" fmla="*/ 362333 h 545809"/>
                    <a:gd name="connsiteX88" fmla="*/ 541828 w 640737"/>
                    <a:gd name="connsiteY88" fmla="*/ 375953 h 545809"/>
                    <a:gd name="connsiteX89" fmla="*/ 525803 w 640737"/>
                    <a:gd name="connsiteY89" fmla="*/ 375152 h 545809"/>
                    <a:gd name="connsiteX90" fmla="*/ 488147 w 640737"/>
                    <a:gd name="connsiteY90" fmla="*/ 343104 h 545809"/>
                    <a:gd name="connsiteX91" fmla="*/ 463309 w 640737"/>
                    <a:gd name="connsiteY91" fmla="*/ 361532 h 545809"/>
                    <a:gd name="connsiteX92" fmla="*/ 427255 w 640737"/>
                    <a:gd name="connsiteY92" fmla="*/ 391978 h 545809"/>
                    <a:gd name="connsiteX93" fmla="*/ 415236 w 640737"/>
                    <a:gd name="connsiteY93" fmla="*/ 462484 h 545809"/>
                    <a:gd name="connsiteX94" fmla="*/ 415236 w 640737"/>
                    <a:gd name="connsiteY94" fmla="*/ 473701 h 545809"/>
                    <a:gd name="connsiteX95" fmla="*/ 415236 w 640737"/>
                    <a:gd name="connsiteY95" fmla="*/ 545810 h 545809"/>
                    <a:gd name="connsiteX96" fmla="*/ 479333 w 640737"/>
                    <a:gd name="connsiteY96" fmla="*/ 545810 h 545809"/>
                    <a:gd name="connsiteX97" fmla="*/ 535418 w 640737"/>
                    <a:gd name="connsiteY97" fmla="*/ 434442 h 545809"/>
                    <a:gd name="connsiteX98" fmla="*/ 623551 w 640737"/>
                    <a:gd name="connsiteY98" fmla="*/ 340700 h 545809"/>
                    <a:gd name="connsiteX99" fmla="*/ 624352 w 640737"/>
                    <a:gd name="connsiteY99" fmla="*/ 330284 h 545809"/>
                    <a:gd name="connsiteX100" fmla="*/ 624352 w 640737"/>
                    <a:gd name="connsiteY100" fmla="*/ 330284 h 54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40737" h="545809">
                      <a:moveTo>
                        <a:pt x="624352" y="330284"/>
                      </a:moveTo>
                      <a:cubicBezTo>
                        <a:pt x="647587" y="296634"/>
                        <a:pt x="645985" y="250965"/>
                        <a:pt x="620346" y="218916"/>
                      </a:cubicBezTo>
                      <a:cubicBezTo>
                        <a:pt x="623551" y="209302"/>
                        <a:pt x="625154" y="199687"/>
                        <a:pt x="625154" y="190072"/>
                      </a:cubicBezTo>
                      <a:cubicBezTo>
                        <a:pt x="625154" y="144404"/>
                        <a:pt x="592304" y="105945"/>
                        <a:pt x="548237" y="97132"/>
                      </a:cubicBezTo>
                      <a:cubicBezTo>
                        <a:pt x="534617" y="57873"/>
                        <a:pt x="498562" y="32234"/>
                        <a:pt x="456899" y="32234"/>
                      </a:cubicBezTo>
                      <a:cubicBezTo>
                        <a:pt x="449688" y="32234"/>
                        <a:pt x="441676" y="33035"/>
                        <a:pt x="434465" y="34638"/>
                      </a:cubicBezTo>
                      <a:cubicBezTo>
                        <a:pt x="417640" y="14607"/>
                        <a:pt x="392803" y="2589"/>
                        <a:pt x="367164" y="186"/>
                      </a:cubicBezTo>
                      <a:cubicBezTo>
                        <a:pt x="340724" y="-1417"/>
                        <a:pt x="315085" y="7397"/>
                        <a:pt x="295856" y="25023"/>
                      </a:cubicBezTo>
                      <a:cubicBezTo>
                        <a:pt x="271019" y="8198"/>
                        <a:pt x="239771" y="3390"/>
                        <a:pt x="211729" y="12204"/>
                      </a:cubicBezTo>
                      <a:cubicBezTo>
                        <a:pt x="182885" y="21017"/>
                        <a:pt x="160452" y="42650"/>
                        <a:pt x="150036" y="71493"/>
                      </a:cubicBezTo>
                      <a:cubicBezTo>
                        <a:pt x="148433" y="71493"/>
                        <a:pt x="146030" y="71493"/>
                        <a:pt x="144427" y="71493"/>
                      </a:cubicBezTo>
                      <a:cubicBezTo>
                        <a:pt x="91547" y="71493"/>
                        <a:pt x="49083" y="113156"/>
                        <a:pt x="48282" y="166036"/>
                      </a:cubicBezTo>
                      <a:cubicBezTo>
                        <a:pt x="48282" y="167639"/>
                        <a:pt x="48282" y="169241"/>
                        <a:pt x="48282" y="170843"/>
                      </a:cubicBezTo>
                      <a:cubicBezTo>
                        <a:pt x="16234" y="188470"/>
                        <a:pt x="-2194" y="222922"/>
                        <a:pt x="209" y="259778"/>
                      </a:cubicBezTo>
                      <a:cubicBezTo>
                        <a:pt x="3414" y="310254"/>
                        <a:pt x="48282" y="347911"/>
                        <a:pt x="99560" y="347911"/>
                      </a:cubicBezTo>
                      <a:lnTo>
                        <a:pt x="223747" y="347911"/>
                      </a:lnTo>
                      <a:cubicBezTo>
                        <a:pt x="276627" y="347911"/>
                        <a:pt x="319892" y="390375"/>
                        <a:pt x="320694" y="443255"/>
                      </a:cubicBezTo>
                      <a:lnTo>
                        <a:pt x="320694" y="545810"/>
                      </a:lnTo>
                      <a:lnTo>
                        <a:pt x="383989" y="545810"/>
                      </a:lnTo>
                      <a:lnTo>
                        <a:pt x="383989" y="473701"/>
                      </a:lnTo>
                      <a:cubicBezTo>
                        <a:pt x="383989" y="470496"/>
                        <a:pt x="383989" y="466490"/>
                        <a:pt x="383989" y="463285"/>
                      </a:cubicBezTo>
                      <a:cubicBezTo>
                        <a:pt x="383989" y="433640"/>
                        <a:pt x="383188" y="395984"/>
                        <a:pt x="404019" y="371947"/>
                      </a:cubicBezTo>
                      <a:cubicBezTo>
                        <a:pt x="416839" y="358327"/>
                        <a:pt x="431261" y="346309"/>
                        <a:pt x="446484" y="335893"/>
                      </a:cubicBezTo>
                      <a:cubicBezTo>
                        <a:pt x="458502" y="328682"/>
                        <a:pt x="468918" y="319869"/>
                        <a:pt x="477731" y="309453"/>
                      </a:cubicBezTo>
                      <a:cubicBezTo>
                        <a:pt x="481737" y="303043"/>
                        <a:pt x="485743" y="296634"/>
                        <a:pt x="488147" y="290224"/>
                      </a:cubicBezTo>
                      <a:cubicBezTo>
                        <a:pt x="471321" y="283814"/>
                        <a:pt x="453694" y="281411"/>
                        <a:pt x="436068" y="283814"/>
                      </a:cubicBezTo>
                      <a:cubicBezTo>
                        <a:pt x="427255" y="284615"/>
                        <a:pt x="419242" y="279007"/>
                        <a:pt x="417640" y="270194"/>
                      </a:cubicBezTo>
                      <a:cubicBezTo>
                        <a:pt x="416839" y="261380"/>
                        <a:pt x="422447" y="253368"/>
                        <a:pt x="431261" y="251766"/>
                      </a:cubicBezTo>
                      <a:cubicBezTo>
                        <a:pt x="452893" y="248561"/>
                        <a:pt x="474526" y="250965"/>
                        <a:pt x="495357" y="258977"/>
                      </a:cubicBezTo>
                      <a:cubicBezTo>
                        <a:pt x="495357" y="256573"/>
                        <a:pt x="495357" y="254971"/>
                        <a:pt x="496159" y="252567"/>
                      </a:cubicBezTo>
                      <a:cubicBezTo>
                        <a:pt x="496960" y="239748"/>
                        <a:pt x="495357" y="226928"/>
                        <a:pt x="491351" y="214910"/>
                      </a:cubicBezTo>
                      <a:cubicBezTo>
                        <a:pt x="480134" y="186066"/>
                        <a:pt x="452092" y="173247"/>
                        <a:pt x="425652" y="162831"/>
                      </a:cubicBezTo>
                      <a:cubicBezTo>
                        <a:pt x="420845" y="161229"/>
                        <a:pt x="416038" y="159627"/>
                        <a:pt x="409628" y="158024"/>
                      </a:cubicBezTo>
                      <a:lnTo>
                        <a:pt x="404821" y="156422"/>
                      </a:lnTo>
                      <a:lnTo>
                        <a:pt x="404019" y="156422"/>
                      </a:lnTo>
                      <a:cubicBezTo>
                        <a:pt x="397610" y="157223"/>
                        <a:pt x="392001" y="158825"/>
                        <a:pt x="385592" y="161229"/>
                      </a:cubicBezTo>
                      <a:lnTo>
                        <a:pt x="378381" y="162831"/>
                      </a:lnTo>
                      <a:lnTo>
                        <a:pt x="370369" y="164434"/>
                      </a:lnTo>
                      <a:cubicBezTo>
                        <a:pt x="356748" y="180458"/>
                        <a:pt x="349537" y="201289"/>
                        <a:pt x="351140" y="222922"/>
                      </a:cubicBezTo>
                      <a:cubicBezTo>
                        <a:pt x="352742" y="244555"/>
                        <a:pt x="363158" y="263784"/>
                        <a:pt x="379182" y="277404"/>
                      </a:cubicBezTo>
                      <a:cubicBezTo>
                        <a:pt x="385592" y="283013"/>
                        <a:pt x="385592" y="292627"/>
                        <a:pt x="380784" y="299838"/>
                      </a:cubicBezTo>
                      <a:cubicBezTo>
                        <a:pt x="375977" y="305447"/>
                        <a:pt x="366363" y="306248"/>
                        <a:pt x="359953" y="301441"/>
                      </a:cubicBezTo>
                      <a:cubicBezTo>
                        <a:pt x="350338" y="293429"/>
                        <a:pt x="342326" y="283013"/>
                        <a:pt x="335917" y="271796"/>
                      </a:cubicBezTo>
                      <a:lnTo>
                        <a:pt x="334314" y="271796"/>
                      </a:lnTo>
                      <a:cubicBezTo>
                        <a:pt x="311880" y="267790"/>
                        <a:pt x="286242" y="263784"/>
                        <a:pt x="265410" y="250163"/>
                      </a:cubicBezTo>
                      <a:cubicBezTo>
                        <a:pt x="258199" y="245356"/>
                        <a:pt x="256597" y="235741"/>
                        <a:pt x="261404" y="228531"/>
                      </a:cubicBezTo>
                      <a:cubicBezTo>
                        <a:pt x="266211" y="221320"/>
                        <a:pt x="275826" y="218916"/>
                        <a:pt x="283037" y="223723"/>
                      </a:cubicBezTo>
                      <a:cubicBezTo>
                        <a:pt x="295055" y="230934"/>
                        <a:pt x="308675" y="235741"/>
                        <a:pt x="323097" y="237344"/>
                      </a:cubicBezTo>
                      <a:cubicBezTo>
                        <a:pt x="321495" y="233338"/>
                        <a:pt x="320694" y="229332"/>
                        <a:pt x="319892" y="224525"/>
                      </a:cubicBezTo>
                      <a:cubicBezTo>
                        <a:pt x="318290" y="206898"/>
                        <a:pt x="321495" y="188470"/>
                        <a:pt x="328706" y="172446"/>
                      </a:cubicBezTo>
                      <a:cubicBezTo>
                        <a:pt x="317489" y="174048"/>
                        <a:pt x="307073" y="174850"/>
                        <a:pt x="295856" y="174850"/>
                      </a:cubicBezTo>
                      <a:cubicBezTo>
                        <a:pt x="286242" y="174850"/>
                        <a:pt x="276627" y="174048"/>
                        <a:pt x="267013" y="172446"/>
                      </a:cubicBezTo>
                      <a:cubicBezTo>
                        <a:pt x="249386" y="194079"/>
                        <a:pt x="224548" y="210103"/>
                        <a:pt x="197307" y="216512"/>
                      </a:cubicBezTo>
                      <a:cubicBezTo>
                        <a:pt x="161253" y="234940"/>
                        <a:pt x="127602" y="258175"/>
                        <a:pt x="127602" y="297435"/>
                      </a:cubicBezTo>
                      <a:cubicBezTo>
                        <a:pt x="127602" y="306248"/>
                        <a:pt x="120391" y="313459"/>
                        <a:pt x="111578" y="313459"/>
                      </a:cubicBezTo>
                      <a:cubicBezTo>
                        <a:pt x="102764" y="313459"/>
                        <a:pt x="95553" y="306248"/>
                        <a:pt x="95553" y="297435"/>
                      </a:cubicBezTo>
                      <a:cubicBezTo>
                        <a:pt x="96355" y="266989"/>
                        <a:pt x="109975" y="238946"/>
                        <a:pt x="133210" y="219717"/>
                      </a:cubicBezTo>
                      <a:cubicBezTo>
                        <a:pt x="113981" y="217314"/>
                        <a:pt x="96355" y="209302"/>
                        <a:pt x="83535" y="194880"/>
                      </a:cubicBezTo>
                      <a:cubicBezTo>
                        <a:pt x="77927" y="187669"/>
                        <a:pt x="79529" y="178054"/>
                        <a:pt x="85939" y="172446"/>
                      </a:cubicBezTo>
                      <a:cubicBezTo>
                        <a:pt x="92349" y="166837"/>
                        <a:pt x="102764" y="167639"/>
                        <a:pt x="108373" y="174048"/>
                      </a:cubicBezTo>
                      <a:cubicBezTo>
                        <a:pt x="114782" y="182060"/>
                        <a:pt x="133210" y="189271"/>
                        <a:pt x="159650" y="188470"/>
                      </a:cubicBezTo>
                      <a:cubicBezTo>
                        <a:pt x="186090" y="188470"/>
                        <a:pt x="212530" y="178856"/>
                        <a:pt x="232560" y="161229"/>
                      </a:cubicBezTo>
                      <a:cubicBezTo>
                        <a:pt x="209325" y="151614"/>
                        <a:pt x="190096" y="133988"/>
                        <a:pt x="178078" y="111554"/>
                      </a:cubicBezTo>
                      <a:cubicBezTo>
                        <a:pt x="173271" y="103542"/>
                        <a:pt x="176476" y="93927"/>
                        <a:pt x="183687" y="89921"/>
                      </a:cubicBezTo>
                      <a:cubicBezTo>
                        <a:pt x="191699" y="85114"/>
                        <a:pt x="201313" y="88319"/>
                        <a:pt x="205319" y="95530"/>
                      </a:cubicBezTo>
                      <a:cubicBezTo>
                        <a:pt x="229356" y="138795"/>
                        <a:pt x="279832" y="150813"/>
                        <a:pt x="359152" y="132385"/>
                      </a:cubicBezTo>
                      <a:cubicBezTo>
                        <a:pt x="344730" y="120367"/>
                        <a:pt x="334314" y="101138"/>
                        <a:pt x="335115" y="70692"/>
                      </a:cubicBezTo>
                      <a:cubicBezTo>
                        <a:pt x="335115" y="61879"/>
                        <a:pt x="343127" y="54668"/>
                        <a:pt x="351941" y="55469"/>
                      </a:cubicBezTo>
                      <a:cubicBezTo>
                        <a:pt x="360754" y="55469"/>
                        <a:pt x="367965" y="63481"/>
                        <a:pt x="367164" y="72295"/>
                      </a:cubicBezTo>
                      <a:cubicBezTo>
                        <a:pt x="365561" y="108349"/>
                        <a:pt x="385592" y="115560"/>
                        <a:pt x="417640" y="125174"/>
                      </a:cubicBezTo>
                      <a:cubicBezTo>
                        <a:pt x="422447" y="126777"/>
                        <a:pt x="427255" y="127578"/>
                        <a:pt x="432062" y="129181"/>
                      </a:cubicBezTo>
                      <a:cubicBezTo>
                        <a:pt x="440875" y="109150"/>
                        <a:pt x="458502" y="93927"/>
                        <a:pt x="480134" y="88319"/>
                      </a:cubicBezTo>
                      <a:cubicBezTo>
                        <a:pt x="488948" y="85915"/>
                        <a:pt x="497761" y="91524"/>
                        <a:pt x="500165" y="100337"/>
                      </a:cubicBezTo>
                      <a:cubicBezTo>
                        <a:pt x="502568" y="109150"/>
                        <a:pt x="496960" y="117964"/>
                        <a:pt x="488147" y="120367"/>
                      </a:cubicBezTo>
                      <a:cubicBezTo>
                        <a:pt x="476930" y="123572"/>
                        <a:pt x="468116" y="130783"/>
                        <a:pt x="462508" y="141199"/>
                      </a:cubicBezTo>
                      <a:cubicBezTo>
                        <a:pt x="462508" y="142000"/>
                        <a:pt x="462508" y="142000"/>
                        <a:pt x="462508" y="142801"/>
                      </a:cubicBezTo>
                      <a:cubicBezTo>
                        <a:pt x="487345" y="154819"/>
                        <a:pt x="508978" y="172446"/>
                        <a:pt x="520195" y="202091"/>
                      </a:cubicBezTo>
                      <a:cubicBezTo>
                        <a:pt x="522599" y="208500"/>
                        <a:pt x="524201" y="214910"/>
                        <a:pt x="525002" y="221320"/>
                      </a:cubicBezTo>
                      <a:cubicBezTo>
                        <a:pt x="528207" y="218916"/>
                        <a:pt x="530611" y="215711"/>
                        <a:pt x="532213" y="211705"/>
                      </a:cubicBezTo>
                      <a:cubicBezTo>
                        <a:pt x="537822" y="199687"/>
                        <a:pt x="541828" y="187669"/>
                        <a:pt x="543430" y="174048"/>
                      </a:cubicBezTo>
                      <a:cubicBezTo>
                        <a:pt x="544231" y="168440"/>
                        <a:pt x="548237" y="163633"/>
                        <a:pt x="553846" y="161229"/>
                      </a:cubicBezTo>
                      <a:cubicBezTo>
                        <a:pt x="559454" y="158825"/>
                        <a:pt x="565864" y="160428"/>
                        <a:pt x="569870" y="164434"/>
                      </a:cubicBezTo>
                      <a:cubicBezTo>
                        <a:pt x="574677" y="168440"/>
                        <a:pt x="576280" y="174048"/>
                        <a:pt x="574677" y="180458"/>
                      </a:cubicBezTo>
                      <a:cubicBezTo>
                        <a:pt x="572274" y="196482"/>
                        <a:pt x="567466" y="212506"/>
                        <a:pt x="559454" y="226928"/>
                      </a:cubicBezTo>
                      <a:cubicBezTo>
                        <a:pt x="551442" y="240549"/>
                        <a:pt x="539424" y="251766"/>
                        <a:pt x="525002" y="259778"/>
                      </a:cubicBezTo>
                      <a:cubicBezTo>
                        <a:pt x="523400" y="279808"/>
                        <a:pt x="516990" y="299838"/>
                        <a:pt x="507376" y="317465"/>
                      </a:cubicBezTo>
                      <a:cubicBezTo>
                        <a:pt x="517791" y="329483"/>
                        <a:pt x="529008" y="339899"/>
                        <a:pt x="542629" y="347911"/>
                      </a:cubicBezTo>
                      <a:cubicBezTo>
                        <a:pt x="547436" y="351116"/>
                        <a:pt x="550641" y="356724"/>
                        <a:pt x="550641" y="362333"/>
                      </a:cubicBezTo>
                      <a:cubicBezTo>
                        <a:pt x="550641" y="367941"/>
                        <a:pt x="547436" y="373550"/>
                        <a:pt x="541828" y="375953"/>
                      </a:cubicBezTo>
                      <a:cubicBezTo>
                        <a:pt x="536219" y="378357"/>
                        <a:pt x="530611" y="378357"/>
                        <a:pt x="525803" y="375152"/>
                      </a:cubicBezTo>
                      <a:cubicBezTo>
                        <a:pt x="512183" y="366339"/>
                        <a:pt x="499364" y="355122"/>
                        <a:pt x="488147" y="343104"/>
                      </a:cubicBezTo>
                      <a:cubicBezTo>
                        <a:pt x="480134" y="349513"/>
                        <a:pt x="471321" y="355923"/>
                        <a:pt x="463309" y="361532"/>
                      </a:cubicBezTo>
                      <a:cubicBezTo>
                        <a:pt x="449688" y="370345"/>
                        <a:pt x="437670" y="379959"/>
                        <a:pt x="427255" y="391978"/>
                      </a:cubicBezTo>
                      <a:cubicBezTo>
                        <a:pt x="414435" y="407201"/>
                        <a:pt x="415236" y="436845"/>
                        <a:pt x="415236" y="462484"/>
                      </a:cubicBezTo>
                      <a:cubicBezTo>
                        <a:pt x="415236" y="466490"/>
                        <a:pt x="415236" y="469695"/>
                        <a:pt x="415236" y="473701"/>
                      </a:cubicBezTo>
                      <a:lnTo>
                        <a:pt x="415236" y="545810"/>
                      </a:lnTo>
                      <a:lnTo>
                        <a:pt x="479333" y="545810"/>
                      </a:lnTo>
                      <a:cubicBezTo>
                        <a:pt x="479333" y="441653"/>
                        <a:pt x="529008" y="436044"/>
                        <a:pt x="535418" y="434442"/>
                      </a:cubicBezTo>
                      <a:cubicBezTo>
                        <a:pt x="556249" y="428833"/>
                        <a:pt x="611533" y="399990"/>
                        <a:pt x="623551" y="340700"/>
                      </a:cubicBezTo>
                      <a:cubicBezTo>
                        <a:pt x="625154" y="337495"/>
                        <a:pt x="624352" y="333489"/>
                        <a:pt x="624352" y="330284"/>
                      </a:cubicBezTo>
                      <a:cubicBezTo>
                        <a:pt x="623551" y="330284"/>
                        <a:pt x="623551" y="330284"/>
                        <a:pt x="624352" y="330284"/>
                      </a:cubicBezTo>
                      <a:close/>
                    </a:path>
                  </a:pathLst>
                </a:custGeom>
                <a:solidFill>
                  <a:srgbClr val="FF6699"/>
                </a:solidFill>
                <a:ln w="7938" cap="flat">
                  <a:solidFill>
                    <a:schemeClr val="tx1"/>
                  </a:solidFill>
                  <a:prstDash val="solid"/>
                  <a:miter/>
                </a:ln>
              </p:spPr>
              <p:txBody>
                <a:bodyPr rtlCol="0" anchor="ctr"/>
                <a:lstStyle/>
                <a:p>
                  <a:endParaRPr lang="en-US"/>
                </a:p>
              </p:txBody>
            </p:sp>
            <p:grpSp>
              <p:nvGrpSpPr>
                <p:cNvPr id="92" name="Group 91">
                  <a:extLst>
                    <a:ext uri="{FF2B5EF4-FFF2-40B4-BE49-F238E27FC236}">
                      <a16:creationId xmlns:a16="http://schemas.microsoft.com/office/drawing/2014/main" id="{A8F615C7-6D3B-4D93-9C77-BD04AB90655E}"/>
                    </a:ext>
                  </a:extLst>
                </p:cNvPr>
                <p:cNvGrpSpPr/>
                <p:nvPr/>
              </p:nvGrpSpPr>
              <p:grpSpPr>
                <a:xfrm>
                  <a:off x="7549426" y="2596777"/>
                  <a:ext cx="723900" cy="723900"/>
                  <a:chOff x="7549426" y="2596777"/>
                  <a:chExt cx="723900" cy="723900"/>
                </a:xfrm>
              </p:grpSpPr>
              <p:sp>
                <p:nvSpPr>
                  <p:cNvPr id="129" name="Freeform: Shape 128">
                    <a:extLst>
                      <a:ext uri="{FF2B5EF4-FFF2-40B4-BE49-F238E27FC236}">
                        <a16:creationId xmlns:a16="http://schemas.microsoft.com/office/drawing/2014/main" id="{35330864-7956-4351-8333-DB915CB03B81}"/>
                      </a:ext>
                    </a:extLst>
                  </p:cNvPr>
                  <p:cNvSpPr/>
                  <p:nvPr/>
                </p:nvSpPr>
                <p:spPr>
                  <a:xfrm>
                    <a:off x="7549426" y="28253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3FCE12F-AECC-4F78-ADA3-772C8001D412}"/>
                      </a:ext>
                    </a:extLst>
                  </p:cNvPr>
                  <p:cNvSpPr/>
                  <p:nvPr/>
                </p:nvSpPr>
                <p:spPr>
                  <a:xfrm>
                    <a:off x="7549426" y="2749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A740374A-0A80-4AC9-80A1-D6B50BB2D58E}"/>
                      </a:ext>
                    </a:extLst>
                  </p:cNvPr>
                  <p:cNvSpPr/>
                  <p:nvPr/>
                </p:nvSpPr>
                <p:spPr>
                  <a:xfrm>
                    <a:off x="7549426" y="29015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4751C9EE-D613-4E89-A8DC-CD59D7E5E1F1}"/>
                      </a:ext>
                    </a:extLst>
                  </p:cNvPr>
                  <p:cNvSpPr/>
                  <p:nvPr/>
                </p:nvSpPr>
                <p:spPr>
                  <a:xfrm>
                    <a:off x="7549426" y="3130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733447A-15D7-49B1-9859-DFBE368B718A}"/>
                      </a:ext>
                    </a:extLst>
                  </p:cNvPr>
                  <p:cNvSpPr/>
                  <p:nvPr/>
                </p:nvSpPr>
                <p:spPr>
                  <a:xfrm>
                    <a:off x="7549426" y="30539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DD55E31-5CFD-4E89-99D4-ED85BE5925D4}"/>
                      </a:ext>
                    </a:extLst>
                  </p:cNvPr>
                  <p:cNvSpPr/>
                  <p:nvPr/>
                </p:nvSpPr>
                <p:spPr>
                  <a:xfrm>
                    <a:off x="7549426" y="29777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105B392-91DC-4C1D-97CA-4FF9110C9A7C}"/>
                      </a:ext>
                    </a:extLst>
                  </p:cNvPr>
                  <p:cNvSpPr/>
                  <p:nvPr/>
                </p:nvSpPr>
                <p:spPr>
                  <a:xfrm>
                    <a:off x="8206651" y="30539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30D88A6-9D6B-4245-BB32-EDB51B4291BA}"/>
                      </a:ext>
                    </a:extLst>
                  </p:cNvPr>
                  <p:cNvSpPr/>
                  <p:nvPr/>
                </p:nvSpPr>
                <p:spPr>
                  <a:xfrm>
                    <a:off x="8206651" y="3130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8FBE5C7E-18FA-41D1-B3FC-60080E5F7670}"/>
                      </a:ext>
                    </a:extLst>
                  </p:cNvPr>
                  <p:cNvSpPr/>
                  <p:nvPr/>
                </p:nvSpPr>
                <p:spPr>
                  <a:xfrm>
                    <a:off x="8206651" y="29777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BE38D4D3-F304-441D-BD84-A6C979E5229A}"/>
                      </a:ext>
                    </a:extLst>
                  </p:cNvPr>
                  <p:cNvSpPr/>
                  <p:nvPr/>
                </p:nvSpPr>
                <p:spPr>
                  <a:xfrm>
                    <a:off x="8206651" y="27491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B04CE0B-7369-48CD-9536-B0E7676F15FB}"/>
                      </a:ext>
                    </a:extLst>
                  </p:cNvPr>
                  <p:cNvSpPr/>
                  <p:nvPr/>
                </p:nvSpPr>
                <p:spPr>
                  <a:xfrm>
                    <a:off x="8206651" y="29015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54EBD08D-16D2-4C1C-91DB-4A6C431F45CE}"/>
                      </a:ext>
                    </a:extLst>
                  </p:cNvPr>
                  <p:cNvSpPr/>
                  <p:nvPr/>
                </p:nvSpPr>
                <p:spPr>
                  <a:xfrm>
                    <a:off x="8206651" y="2825377"/>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4CB4F9D6-0D57-4AB2-93DF-CF46E4FBDE40}"/>
                      </a:ext>
                    </a:extLst>
                  </p:cNvPr>
                  <p:cNvSpPr/>
                  <p:nvPr/>
                </p:nvSpPr>
                <p:spPr>
                  <a:xfrm>
                    <a:off x="79304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98989B1-2394-487B-9B5A-706BB5A216F3}"/>
                      </a:ext>
                    </a:extLst>
                  </p:cNvPr>
                  <p:cNvSpPr/>
                  <p:nvPr/>
                </p:nvSpPr>
                <p:spPr>
                  <a:xfrm>
                    <a:off x="80828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F103CA4D-4542-4509-A05D-4269553F5C5F}"/>
                      </a:ext>
                    </a:extLst>
                  </p:cNvPr>
                  <p:cNvSpPr/>
                  <p:nvPr/>
                </p:nvSpPr>
                <p:spPr>
                  <a:xfrm>
                    <a:off x="80066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DE7E5EC-3641-4F7C-A432-EE4605F3ACDA}"/>
                      </a:ext>
                    </a:extLst>
                  </p:cNvPr>
                  <p:cNvSpPr/>
                  <p:nvPr/>
                </p:nvSpPr>
                <p:spPr>
                  <a:xfrm>
                    <a:off x="78542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7BF6828-EADC-4E7F-A9A3-51403162A07B}"/>
                      </a:ext>
                    </a:extLst>
                  </p:cNvPr>
                  <p:cNvSpPr/>
                  <p:nvPr/>
                </p:nvSpPr>
                <p:spPr>
                  <a:xfrm>
                    <a:off x="77018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B091F1F-FE00-4285-A06A-F0AF5E67F2C3}"/>
                      </a:ext>
                    </a:extLst>
                  </p:cNvPr>
                  <p:cNvSpPr/>
                  <p:nvPr/>
                </p:nvSpPr>
                <p:spPr>
                  <a:xfrm>
                    <a:off x="7778026" y="2596777"/>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470C5790-303B-4AF3-8BD6-7E53031C427E}"/>
                      </a:ext>
                    </a:extLst>
                  </p:cNvPr>
                  <p:cNvSpPr/>
                  <p:nvPr/>
                </p:nvSpPr>
                <p:spPr>
                  <a:xfrm>
                    <a:off x="77780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3BC1730-77C1-4A77-BAE0-1A8090ED3F84}"/>
                      </a:ext>
                    </a:extLst>
                  </p:cNvPr>
                  <p:cNvSpPr/>
                  <p:nvPr/>
                </p:nvSpPr>
                <p:spPr>
                  <a:xfrm>
                    <a:off x="77018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CF425220-5B8E-4436-BD7B-95A575AD3CD2}"/>
                      </a:ext>
                    </a:extLst>
                  </p:cNvPr>
                  <p:cNvSpPr/>
                  <p:nvPr/>
                </p:nvSpPr>
                <p:spPr>
                  <a:xfrm>
                    <a:off x="78542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1C4FAC94-6043-4099-B532-2243070A5F76}"/>
                      </a:ext>
                    </a:extLst>
                  </p:cNvPr>
                  <p:cNvSpPr/>
                  <p:nvPr/>
                </p:nvSpPr>
                <p:spPr>
                  <a:xfrm>
                    <a:off x="79304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CE7F788C-DBD1-4489-9508-4975E30C506F}"/>
                      </a:ext>
                    </a:extLst>
                  </p:cNvPr>
                  <p:cNvSpPr/>
                  <p:nvPr/>
                </p:nvSpPr>
                <p:spPr>
                  <a:xfrm>
                    <a:off x="80066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AD29FC4D-36F4-4A34-BBAE-A95D13F216AA}"/>
                      </a:ext>
                    </a:extLst>
                  </p:cNvPr>
                  <p:cNvSpPr/>
                  <p:nvPr/>
                </p:nvSpPr>
                <p:spPr>
                  <a:xfrm>
                    <a:off x="8082826" y="3254002"/>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EEE34E93-1E58-4951-B257-940D72B45907}"/>
                      </a:ext>
                    </a:extLst>
                  </p:cNvPr>
                  <p:cNvSpPr/>
                  <p:nvPr/>
                </p:nvSpPr>
                <p:spPr>
                  <a:xfrm>
                    <a:off x="7787551" y="2834902"/>
                    <a:ext cx="247650" cy="247650"/>
                  </a:xfrm>
                  <a:custGeom>
                    <a:avLst/>
                    <a:gdLst>
                      <a:gd name="connsiteX0" fmla="*/ 0 w 247650"/>
                      <a:gd name="connsiteY0" fmla="*/ 0 h 247650"/>
                      <a:gd name="connsiteX1" fmla="*/ 247650 w 247650"/>
                      <a:gd name="connsiteY1" fmla="*/ 0 h 247650"/>
                      <a:gd name="connsiteX2" fmla="*/ 247650 w 247650"/>
                      <a:gd name="connsiteY2" fmla="*/ 247650 h 247650"/>
                      <a:gd name="connsiteX3" fmla="*/ 0 w 247650"/>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47650" h="247650">
                        <a:moveTo>
                          <a:pt x="0" y="0"/>
                        </a:moveTo>
                        <a:lnTo>
                          <a:pt x="247650" y="0"/>
                        </a:lnTo>
                        <a:lnTo>
                          <a:pt x="247650" y="247650"/>
                        </a:lnTo>
                        <a:lnTo>
                          <a:pt x="0" y="24765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5D13423E-2DD7-4A2B-B8BE-AE70102AF801}"/>
                      </a:ext>
                    </a:extLst>
                  </p:cNvPr>
                  <p:cNvSpPr/>
                  <p:nvPr/>
                </p:nvSpPr>
                <p:spPr>
                  <a:xfrm>
                    <a:off x="7654201" y="2701552"/>
                    <a:ext cx="514350" cy="514350"/>
                  </a:xfrm>
                  <a:custGeom>
                    <a:avLst/>
                    <a:gdLst>
                      <a:gd name="connsiteX0" fmla="*/ 476250 w 514350"/>
                      <a:gd name="connsiteY0" fmla="*/ 0 h 514350"/>
                      <a:gd name="connsiteX1" fmla="*/ 38100 w 514350"/>
                      <a:gd name="connsiteY1" fmla="*/ 0 h 514350"/>
                      <a:gd name="connsiteX2" fmla="*/ 0 w 514350"/>
                      <a:gd name="connsiteY2" fmla="*/ 38100 h 514350"/>
                      <a:gd name="connsiteX3" fmla="*/ 0 w 514350"/>
                      <a:gd name="connsiteY3" fmla="*/ 476250 h 514350"/>
                      <a:gd name="connsiteX4" fmla="*/ 38100 w 514350"/>
                      <a:gd name="connsiteY4" fmla="*/ 514350 h 514350"/>
                      <a:gd name="connsiteX5" fmla="*/ 476250 w 514350"/>
                      <a:gd name="connsiteY5" fmla="*/ 514350 h 514350"/>
                      <a:gd name="connsiteX6" fmla="*/ 514350 w 514350"/>
                      <a:gd name="connsiteY6" fmla="*/ 476250 h 514350"/>
                      <a:gd name="connsiteX7" fmla="*/ 514350 w 514350"/>
                      <a:gd name="connsiteY7" fmla="*/ 38100 h 514350"/>
                      <a:gd name="connsiteX8" fmla="*/ 476250 w 514350"/>
                      <a:gd name="connsiteY8" fmla="*/ 0 h 514350"/>
                      <a:gd name="connsiteX9" fmla="*/ 419100 w 514350"/>
                      <a:gd name="connsiteY9" fmla="*/ 419100 h 514350"/>
                      <a:gd name="connsiteX10" fmla="*/ 95250 w 514350"/>
                      <a:gd name="connsiteY10" fmla="*/ 419100 h 514350"/>
                      <a:gd name="connsiteX11" fmla="*/ 95250 w 514350"/>
                      <a:gd name="connsiteY11" fmla="*/ 95250 h 514350"/>
                      <a:gd name="connsiteX12" fmla="*/ 419100 w 514350"/>
                      <a:gd name="connsiteY12" fmla="*/ 952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514350">
                        <a:moveTo>
                          <a:pt x="476250" y="0"/>
                        </a:moveTo>
                        <a:lnTo>
                          <a:pt x="38100" y="0"/>
                        </a:lnTo>
                        <a:cubicBezTo>
                          <a:pt x="17058" y="0"/>
                          <a:pt x="0" y="17058"/>
                          <a:pt x="0" y="38100"/>
                        </a:cubicBezTo>
                        <a:lnTo>
                          <a:pt x="0" y="476250"/>
                        </a:lnTo>
                        <a:cubicBezTo>
                          <a:pt x="0" y="497292"/>
                          <a:pt x="17058" y="514350"/>
                          <a:pt x="38100" y="514350"/>
                        </a:cubicBezTo>
                        <a:lnTo>
                          <a:pt x="476250" y="514350"/>
                        </a:lnTo>
                        <a:cubicBezTo>
                          <a:pt x="497292" y="514350"/>
                          <a:pt x="514350" y="497292"/>
                          <a:pt x="514350" y="476250"/>
                        </a:cubicBezTo>
                        <a:lnTo>
                          <a:pt x="514350" y="38100"/>
                        </a:lnTo>
                        <a:cubicBezTo>
                          <a:pt x="514350" y="17058"/>
                          <a:pt x="497292" y="0"/>
                          <a:pt x="476250" y="0"/>
                        </a:cubicBezTo>
                        <a:close/>
                        <a:moveTo>
                          <a:pt x="419100" y="419100"/>
                        </a:moveTo>
                        <a:lnTo>
                          <a:pt x="95250" y="419100"/>
                        </a:lnTo>
                        <a:lnTo>
                          <a:pt x="95250" y="95250"/>
                        </a:lnTo>
                        <a:lnTo>
                          <a:pt x="419100" y="95250"/>
                        </a:lnTo>
                        <a:close/>
                      </a:path>
                    </a:pathLst>
                  </a:custGeom>
                  <a:solidFill>
                    <a:schemeClr val="accent6">
                      <a:lumMod val="75000"/>
                    </a:schemeClr>
                  </a:solidFill>
                  <a:ln w="9525" cap="flat">
                    <a:solidFill>
                      <a:schemeClr val="tx1"/>
                    </a:solidFill>
                    <a:prstDash val="solid"/>
                    <a:miter/>
                  </a:ln>
                </p:spPr>
                <p:txBody>
                  <a:bodyPr rtlCol="0" anchor="ctr"/>
                  <a:lstStyle/>
                  <a:p>
                    <a:endParaRPr lang="en-US"/>
                  </a:p>
                </p:txBody>
              </p:sp>
            </p:grpSp>
            <p:sp>
              <p:nvSpPr>
                <p:cNvPr id="128" name="Plus Sign 127">
                  <a:extLst>
                    <a:ext uri="{FF2B5EF4-FFF2-40B4-BE49-F238E27FC236}">
                      <a16:creationId xmlns:a16="http://schemas.microsoft.com/office/drawing/2014/main" id="{FD365A08-D96C-4A4E-8992-0A6AC9F97DD8}"/>
                    </a:ext>
                  </a:extLst>
                </p:cNvPr>
                <p:cNvSpPr/>
                <p:nvPr/>
              </p:nvSpPr>
              <p:spPr>
                <a:xfrm>
                  <a:off x="6390855" y="2615827"/>
                  <a:ext cx="685800" cy="685800"/>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 name="Oval 9">
            <a:extLst>
              <a:ext uri="{FF2B5EF4-FFF2-40B4-BE49-F238E27FC236}">
                <a16:creationId xmlns:a16="http://schemas.microsoft.com/office/drawing/2014/main" id="{4EF1197D-BA05-471E-8762-94DDF2DD65C3}"/>
              </a:ext>
            </a:extLst>
          </p:cNvPr>
          <p:cNvSpPr/>
          <p:nvPr/>
        </p:nvSpPr>
        <p:spPr>
          <a:xfrm rot="2384872" flipH="1">
            <a:off x="4465380" y="2764314"/>
            <a:ext cx="2680361" cy="93227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E15A7EB-1484-4758-8436-7F21E6CD62AB}"/>
              </a:ext>
            </a:extLst>
          </p:cNvPr>
          <p:cNvGrpSpPr/>
          <p:nvPr/>
        </p:nvGrpSpPr>
        <p:grpSpPr>
          <a:xfrm>
            <a:off x="6701667" y="290147"/>
            <a:ext cx="5355762" cy="4992041"/>
            <a:chOff x="6701667" y="290147"/>
            <a:chExt cx="5355762" cy="4992041"/>
          </a:xfrm>
        </p:grpSpPr>
        <p:grpSp>
          <p:nvGrpSpPr>
            <p:cNvPr id="11" name="Group 10">
              <a:extLst>
                <a:ext uri="{FF2B5EF4-FFF2-40B4-BE49-F238E27FC236}">
                  <a16:creationId xmlns:a16="http://schemas.microsoft.com/office/drawing/2014/main" id="{825AFB28-525B-4611-B05C-F8E8F973C815}"/>
                </a:ext>
              </a:extLst>
            </p:cNvPr>
            <p:cNvGrpSpPr/>
            <p:nvPr/>
          </p:nvGrpSpPr>
          <p:grpSpPr>
            <a:xfrm>
              <a:off x="7463023" y="290147"/>
              <a:ext cx="4594406" cy="4992041"/>
              <a:chOff x="7463023" y="290147"/>
              <a:chExt cx="4594406" cy="4992041"/>
            </a:xfrm>
          </p:grpSpPr>
          <p:grpSp>
            <p:nvGrpSpPr>
              <p:cNvPr id="29" name="Group 28">
                <a:extLst>
                  <a:ext uri="{FF2B5EF4-FFF2-40B4-BE49-F238E27FC236}">
                    <a16:creationId xmlns:a16="http://schemas.microsoft.com/office/drawing/2014/main" id="{A3BCC78E-31D9-491E-8AA1-CAA12E057522}"/>
                  </a:ext>
                </a:extLst>
              </p:cNvPr>
              <p:cNvGrpSpPr/>
              <p:nvPr/>
            </p:nvGrpSpPr>
            <p:grpSpPr>
              <a:xfrm>
                <a:off x="7463023" y="290147"/>
                <a:ext cx="4594406" cy="4992041"/>
                <a:chOff x="6230708" y="279205"/>
                <a:chExt cx="5826721" cy="4992041"/>
              </a:xfrm>
            </p:grpSpPr>
            <p:sp>
              <p:nvSpPr>
                <p:cNvPr id="18" name="Rectangle: Rounded Corners 17">
                  <a:extLst>
                    <a:ext uri="{FF2B5EF4-FFF2-40B4-BE49-F238E27FC236}">
                      <a16:creationId xmlns:a16="http://schemas.microsoft.com/office/drawing/2014/main" id="{F70B5CEB-FCA3-4243-B87D-B31CFAB361AE}"/>
                    </a:ext>
                  </a:extLst>
                </p:cNvPr>
                <p:cNvSpPr/>
                <p:nvPr/>
              </p:nvSpPr>
              <p:spPr>
                <a:xfrm>
                  <a:off x="6230708" y="279205"/>
                  <a:ext cx="5826721" cy="4992041"/>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AF30583-864A-41E0-AA5B-2A55AAA84E3A}"/>
                    </a:ext>
                  </a:extLst>
                </p:cNvPr>
                <p:cNvSpPr txBox="1"/>
                <p:nvPr/>
              </p:nvSpPr>
              <p:spPr>
                <a:xfrm>
                  <a:off x="6501420" y="706197"/>
                  <a:ext cx="5432099" cy="1384995"/>
                </a:xfrm>
                <a:prstGeom prst="rect">
                  <a:avLst/>
                </a:prstGeom>
                <a:noFill/>
              </p:spPr>
              <p:txBody>
                <a:bodyPr wrap="square" rtlCol="0">
                  <a:spAutoFit/>
                </a:bodyPr>
                <a:lstStyle/>
                <a:p>
                  <a:r>
                    <a:rPr lang="en-US" sz="2800">
                      <a:solidFill>
                        <a:schemeClr val="bg1"/>
                      </a:solidFill>
                      <a:latin typeface="Helvetica" pitchFamily="2" charset="0"/>
                    </a:rPr>
                    <a:t>High angles of attack induce flow separation reducing fin effectiveness</a:t>
                  </a:r>
                </a:p>
              </p:txBody>
            </p:sp>
          </p:grpSp>
          <p:grpSp>
            <p:nvGrpSpPr>
              <p:cNvPr id="33" name="Group 32">
                <a:extLst>
                  <a:ext uri="{FF2B5EF4-FFF2-40B4-BE49-F238E27FC236}">
                    <a16:creationId xmlns:a16="http://schemas.microsoft.com/office/drawing/2014/main" id="{483986C3-4273-472F-8A1A-560510766B33}"/>
                  </a:ext>
                </a:extLst>
              </p:cNvPr>
              <p:cNvGrpSpPr/>
              <p:nvPr/>
            </p:nvGrpSpPr>
            <p:grpSpPr>
              <a:xfrm>
                <a:off x="7543502" y="3103610"/>
                <a:ext cx="4410791" cy="935794"/>
                <a:chOff x="479806" y="2108886"/>
                <a:chExt cx="9200953" cy="1952073"/>
              </a:xfrm>
            </p:grpSpPr>
            <p:grpSp>
              <p:nvGrpSpPr>
                <p:cNvPr id="159" name="Group 158">
                  <a:extLst>
                    <a:ext uri="{FF2B5EF4-FFF2-40B4-BE49-F238E27FC236}">
                      <a16:creationId xmlns:a16="http://schemas.microsoft.com/office/drawing/2014/main" id="{FCE61BB0-FC60-4218-B8A9-294500BC5799}"/>
                    </a:ext>
                  </a:extLst>
                </p:cNvPr>
                <p:cNvGrpSpPr/>
                <p:nvPr/>
              </p:nvGrpSpPr>
              <p:grpSpPr>
                <a:xfrm rot="1334583">
                  <a:off x="3069885" y="2626718"/>
                  <a:ext cx="6610874" cy="1434241"/>
                  <a:chOff x="2931426" y="1911502"/>
                  <a:chExt cx="8207737" cy="2410281"/>
                </a:xfrm>
                <a:solidFill>
                  <a:schemeClr val="bg2">
                    <a:lumMod val="90000"/>
                  </a:schemeClr>
                </a:solidFill>
              </p:grpSpPr>
              <p:sp>
                <p:nvSpPr>
                  <p:cNvPr id="182" name="Freeform: Shape 181">
                    <a:extLst>
                      <a:ext uri="{FF2B5EF4-FFF2-40B4-BE49-F238E27FC236}">
                        <a16:creationId xmlns:a16="http://schemas.microsoft.com/office/drawing/2014/main" id="{F1F5CCA5-DA0F-4429-92E4-435CE02C127E}"/>
                      </a:ext>
                    </a:extLst>
                  </p:cNvPr>
                  <p:cNvSpPr/>
                  <p:nvPr/>
                </p:nvSpPr>
                <p:spPr>
                  <a:xfrm>
                    <a:off x="2931426" y="2173261"/>
                    <a:ext cx="8207737" cy="1886763"/>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Freeform: Shape 182">
                    <a:extLst>
                      <a:ext uri="{FF2B5EF4-FFF2-40B4-BE49-F238E27FC236}">
                        <a16:creationId xmlns:a16="http://schemas.microsoft.com/office/drawing/2014/main" id="{C8D24451-883A-4B86-8AEA-4EE5A269B935}"/>
                      </a:ext>
                    </a:extLst>
                  </p:cNvPr>
                  <p:cNvSpPr/>
                  <p:nvPr/>
                </p:nvSpPr>
                <p:spPr>
                  <a:xfrm>
                    <a:off x="9323204" y="1911502"/>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B9AA4388-A8E5-4035-80F3-E6E637C239B1}"/>
                      </a:ext>
                    </a:extLst>
                  </p:cNvPr>
                  <p:cNvSpPr/>
                  <p:nvPr/>
                </p:nvSpPr>
                <p:spPr>
                  <a:xfrm flipV="1">
                    <a:off x="9323204" y="3798268"/>
                    <a:ext cx="1749804" cy="523515"/>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grpFill/>
                  <a:ln>
                    <a:solidFill>
                      <a:schemeClr val="bg2">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5" name="Straight Arrow Connector 184">
                  <a:extLst>
                    <a:ext uri="{FF2B5EF4-FFF2-40B4-BE49-F238E27FC236}">
                      <a16:creationId xmlns:a16="http://schemas.microsoft.com/office/drawing/2014/main" id="{D7780FFB-0BC2-4D1E-8119-D6127F83CFFA}"/>
                    </a:ext>
                  </a:extLst>
                </p:cNvPr>
                <p:cNvCxnSpPr>
                  <a:cxnSpLocks/>
                </p:cNvCxnSpPr>
                <p:nvPr/>
              </p:nvCxnSpPr>
              <p:spPr>
                <a:xfrm>
                  <a:off x="479806" y="2796988"/>
                  <a:ext cx="1909483"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829817FF-20C0-4152-8BB2-0A73C2E77088}"/>
                    </a:ext>
                  </a:extLst>
                </p:cNvPr>
                <p:cNvCxnSpPr>
                  <a:cxnSpLocks/>
                </p:cNvCxnSpPr>
                <p:nvPr/>
              </p:nvCxnSpPr>
              <p:spPr>
                <a:xfrm>
                  <a:off x="479806" y="3314888"/>
                  <a:ext cx="1909483"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E0C60EC8-C6B3-46B9-BA18-CAF9E1FEC8D6}"/>
                    </a:ext>
                  </a:extLst>
                </p:cNvPr>
                <p:cNvCxnSpPr>
                  <a:cxnSpLocks/>
                </p:cNvCxnSpPr>
                <p:nvPr/>
              </p:nvCxnSpPr>
              <p:spPr>
                <a:xfrm>
                  <a:off x="479806" y="3845858"/>
                  <a:ext cx="1909483"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8" name="Freeform: Shape 187">
                  <a:extLst>
                    <a:ext uri="{FF2B5EF4-FFF2-40B4-BE49-F238E27FC236}">
                      <a16:creationId xmlns:a16="http://schemas.microsoft.com/office/drawing/2014/main" id="{13408CF3-7E31-4D66-8DC2-1B787915490E}"/>
                    </a:ext>
                  </a:extLst>
                </p:cNvPr>
                <p:cNvSpPr/>
                <p:nvPr/>
              </p:nvSpPr>
              <p:spPr>
                <a:xfrm>
                  <a:off x="3738285" y="2581650"/>
                  <a:ext cx="1772583" cy="319059"/>
                </a:xfrm>
                <a:custGeom>
                  <a:avLst/>
                  <a:gdLst>
                    <a:gd name="connsiteX0" fmla="*/ 0 w 1075765"/>
                    <a:gd name="connsiteY0" fmla="*/ 475130 h 475130"/>
                    <a:gd name="connsiteX1" fmla="*/ 421342 w 1075765"/>
                    <a:gd name="connsiteY1" fmla="*/ 385483 h 475130"/>
                    <a:gd name="connsiteX2" fmla="*/ 833718 w 1075765"/>
                    <a:gd name="connsiteY2" fmla="*/ 215153 h 475130"/>
                    <a:gd name="connsiteX3" fmla="*/ 1075765 w 1075765"/>
                    <a:gd name="connsiteY3" fmla="*/ 0 h 475130"/>
                    <a:gd name="connsiteX0" fmla="*/ 0 w 1371600"/>
                    <a:gd name="connsiteY0" fmla="*/ 475130 h 475130"/>
                    <a:gd name="connsiteX1" fmla="*/ 421342 w 1371600"/>
                    <a:gd name="connsiteY1" fmla="*/ 385483 h 475130"/>
                    <a:gd name="connsiteX2" fmla="*/ 833718 w 1371600"/>
                    <a:gd name="connsiteY2" fmla="*/ 215153 h 475130"/>
                    <a:gd name="connsiteX3" fmla="*/ 1371600 w 1371600"/>
                    <a:gd name="connsiteY3" fmla="*/ 0 h 475130"/>
                    <a:gd name="connsiteX0" fmla="*/ 0 w 1371600"/>
                    <a:gd name="connsiteY0" fmla="*/ 475130 h 475130"/>
                    <a:gd name="connsiteX1" fmla="*/ 421342 w 1371600"/>
                    <a:gd name="connsiteY1" fmla="*/ 385483 h 475130"/>
                    <a:gd name="connsiteX2" fmla="*/ 941294 w 1371600"/>
                    <a:gd name="connsiteY2" fmla="*/ 322730 h 475130"/>
                    <a:gd name="connsiteX3" fmla="*/ 1371600 w 1371600"/>
                    <a:gd name="connsiteY3" fmla="*/ 0 h 475130"/>
                    <a:gd name="connsiteX0" fmla="*/ 0 w 1559859"/>
                    <a:gd name="connsiteY0" fmla="*/ 385482 h 385482"/>
                    <a:gd name="connsiteX1" fmla="*/ 421342 w 1559859"/>
                    <a:gd name="connsiteY1" fmla="*/ 295835 h 385482"/>
                    <a:gd name="connsiteX2" fmla="*/ 941294 w 1559859"/>
                    <a:gd name="connsiteY2" fmla="*/ 233082 h 385482"/>
                    <a:gd name="connsiteX3" fmla="*/ 1559859 w 1559859"/>
                    <a:gd name="connsiteY3" fmla="*/ 0 h 385482"/>
                    <a:gd name="connsiteX0" fmla="*/ 0 w 1559859"/>
                    <a:gd name="connsiteY0" fmla="*/ 385482 h 417673"/>
                    <a:gd name="connsiteX1" fmla="*/ 591671 w 1559859"/>
                    <a:gd name="connsiteY1" fmla="*/ 412377 h 417673"/>
                    <a:gd name="connsiteX2" fmla="*/ 941294 w 1559859"/>
                    <a:gd name="connsiteY2" fmla="*/ 233082 h 417673"/>
                    <a:gd name="connsiteX3" fmla="*/ 1559859 w 1559859"/>
                    <a:gd name="connsiteY3" fmla="*/ 0 h 417673"/>
                    <a:gd name="connsiteX0" fmla="*/ 0 w 1559859"/>
                    <a:gd name="connsiteY0" fmla="*/ 385482 h 413603"/>
                    <a:gd name="connsiteX1" fmla="*/ 591671 w 1559859"/>
                    <a:gd name="connsiteY1" fmla="*/ 412377 h 413603"/>
                    <a:gd name="connsiteX2" fmla="*/ 1111623 w 1559859"/>
                    <a:gd name="connsiteY2" fmla="*/ 322729 h 413603"/>
                    <a:gd name="connsiteX3" fmla="*/ 1559859 w 1559859"/>
                    <a:gd name="connsiteY3" fmla="*/ 0 h 413603"/>
                    <a:gd name="connsiteX0" fmla="*/ 0 w 1559859"/>
                    <a:gd name="connsiteY0" fmla="*/ 385482 h 428783"/>
                    <a:gd name="connsiteX1" fmla="*/ 591671 w 1559859"/>
                    <a:gd name="connsiteY1" fmla="*/ 412377 h 428783"/>
                    <a:gd name="connsiteX2" fmla="*/ 1111623 w 1559859"/>
                    <a:gd name="connsiteY2" fmla="*/ 322729 h 428783"/>
                    <a:gd name="connsiteX3" fmla="*/ 1559859 w 1559859"/>
                    <a:gd name="connsiteY3" fmla="*/ 0 h 428783"/>
                    <a:gd name="connsiteX0" fmla="*/ 0 w 1559859"/>
                    <a:gd name="connsiteY0" fmla="*/ 385482 h 438128"/>
                    <a:gd name="connsiteX1" fmla="*/ 591671 w 1559859"/>
                    <a:gd name="connsiteY1" fmla="*/ 412377 h 438128"/>
                    <a:gd name="connsiteX2" fmla="*/ 1111623 w 1559859"/>
                    <a:gd name="connsiteY2" fmla="*/ 322729 h 438128"/>
                    <a:gd name="connsiteX3" fmla="*/ 1559859 w 1559859"/>
                    <a:gd name="connsiteY3" fmla="*/ 0 h 438128"/>
                    <a:gd name="connsiteX0" fmla="*/ 0 w 1559859"/>
                    <a:gd name="connsiteY0" fmla="*/ 385482 h 421131"/>
                    <a:gd name="connsiteX1" fmla="*/ 591671 w 1559859"/>
                    <a:gd name="connsiteY1" fmla="*/ 412377 h 421131"/>
                    <a:gd name="connsiteX2" fmla="*/ 1142915 w 1559859"/>
                    <a:gd name="connsiteY2" fmla="*/ 281007 h 421131"/>
                    <a:gd name="connsiteX3" fmla="*/ 1559859 w 1559859"/>
                    <a:gd name="connsiteY3" fmla="*/ 0 h 421131"/>
                    <a:gd name="connsiteX0" fmla="*/ 0 w 1559859"/>
                    <a:gd name="connsiteY0" fmla="*/ 385482 h 419249"/>
                    <a:gd name="connsiteX1" fmla="*/ 591671 w 1559859"/>
                    <a:gd name="connsiteY1" fmla="*/ 412377 h 419249"/>
                    <a:gd name="connsiteX2" fmla="*/ 1215940 w 1559859"/>
                    <a:gd name="connsiteY2" fmla="*/ 306407 h 419249"/>
                    <a:gd name="connsiteX3" fmla="*/ 1559859 w 1559859"/>
                    <a:gd name="connsiteY3" fmla="*/ 0 h 419249"/>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72583"/>
                    <a:gd name="connsiteY0" fmla="*/ 287056 h 319059"/>
                    <a:gd name="connsiteX1" fmla="*/ 591671 w 1772583"/>
                    <a:gd name="connsiteY1" fmla="*/ 313951 h 319059"/>
                    <a:gd name="connsiteX2" fmla="*/ 1231815 w 1772583"/>
                    <a:gd name="connsiteY2" fmla="*/ 231793 h 319059"/>
                    <a:gd name="connsiteX3" fmla="*/ 1772583 w 1772583"/>
                    <a:gd name="connsiteY3" fmla="*/ 0 h 319059"/>
                  </a:gdLst>
                  <a:ahLst/>
                  <a:cxnLst>
                    <a:cxn ang="0">
                      <a:pos x="connsiteX0" y="connsiteY0"/>
                    </a:cxn>
                    <a:cxn ang="0">
                      <a:pos x="connsiteX1" y="connsiteY1"/>
                    </a:cxn>
                    <a:cxn ang="0">
                      <a:pos x="connsiteX2" y="connsiteY2"/>
                    </a:cxn>
                    <a:cxn ang="0">
                      <a:pos x="connsiteX3" y="connsiteY3"/>
                    </a:cxn>
                  </a:cxnLst>
                  <a:rect l="l" t="t" r="r" b="b"/>
                  <a:pathLst>
                    <a:path w="1772583" h="319059">
                      <a:moveTo>
                        <a:pt x="0" y="287056"/>
                      </a:moveTo>
                      <a:cubicBezTo>
                        <a:pt x="158578" y="323003"/>
                        <a:pt x="386369" y="323161"/>
                        <a:pt x="591671" y="313951"/>
                      </a:cubicBezTo>
                      <a:cubicBezTo>
                        <a:pt x="796973" y="304741"/>
                        <a:pt x="1094170" y="270640"/>
                        <a:pt x="1231815" y="231793"/>
                      </a:cubicBezTo>
                      <a:cubicBezTo>
                        <a:pt x="1418672" y="161196"/>
                        <a:pt x="1663512" y="88153"/>
                        <a:pt x="1772583" y="0"/>
                      </a:cubicBezTo>
                    </a:path>
                  </a:pathLst>
                </a:custGeom>
                <a:ln w="38100">
                  <a:solidFill>
                    <a:schemeClr val="bg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pic>
              <p:nvPicPr>
                <p:cNvPr id="189" name="Content Placeholder 13" descr="Line arrow: Rotate left with solid fill">
                  <a:extLst>
                    <a:ext uri="{FF2B5EF4-FFF2-40B4-BE49-F238E27FC236}">
                      <a16:creationId xmlns:a16="http://schemas.microsoft.com/office/drawing/2014/main" id="{77566FFA-D58C-4165-B8A2-7C03667569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623328">
                  <a:off x="5532368" y="2070102"/>
                  <a:ext cx="460025" cy="537594"/>
                </a:xfrm>
                <a:prstGeom prst="rect">
                  <a:avLst/>
                </a:prstGeom>
              </p:spPr>
            </p:pic>
            <p:sp>
              <p:nvSpPr>
                <p:cNvPr id="190" name="Freeform: Shape 189">
                  <a:extLst>
                    <a:ext uri="{FF2B5EF4-FFF2-40B4-BE49-F238E27FC236}">
                      <a16:creationId xmlns:a16="http://schemas.microsoft.com/office/drawing/2014/main" id="{92758B79-6AEC-4726-95C8-BB74B146EB3B}"/>
                    </a:ext>
                  </a:extLst>
                </p:cNvPr>
                <p:cNvSpPr/>
                <p:nvPr/>
              </p:nvSpPr>
              <p:spPr>
                <a:xfrm>
                  <a:off x="4908553" y="3058580"/>
                  <a:ext cx="1772583" cy="319059"/>
                </a:xfrm>
                <a:custGeom>
                  <a:avLst/>
                  <a:gdLst>
                    <a:gd name="connsiteX0" fmla="*/ 0 w 1075765"/>
                    <a:gd name="connsiteY0" fmla="*/ 475130 h 475130"/>
                    <a:gd name="connsiteX1" fmla="*/ 421342 w 1075765"/>
                    <a:gd name="connsiteY1" fmla="*/ 385483 h 475130"/>
                    <a:gd name="connsiteX2" fmla="*/ 833718 w 1075765"/>
                    <a:gd name="connsiteY2" fmla="*/ 215153 h 475130"/>
                    <a:gd name="connsiteX3" fmla="*/ 1075765 w 1075765"/>
                    <a:gd name="connsiteY3" fmla="*/ 0 h 475130"/>
                    <a:gd name="connsiteX0" fmla="*/ 0 w 1371600"/>
                    <a:gd name="connsiteY0" fmla="*/ 475130 h 475130"/>
                    <a:gd name="connsiteX1" fmla="*/ 421342 w 1371600"/>
                    <a:gd name="connsiteY1" fmla="*/ 385483 h 475130"/>
                    <a:gd name="connsiteX2" fmla="*/ 833718 w 1371600"/>
                    <a:gd name="connsiteY2" fmla="*/ 215153 h 475130"/>
                    <a:gd name="connsiteX3" fmla="*/ 1371600 w 1371600"/>
                    <a:gd name="connsiteY3" fmla="*/ 0 h 475130"/>
                    <a:gd name="connsiteX0" fmla="*/ 0 w 1371600"/>
                    <a:gd name="connsiteY0" fmla="*/ 475130 h 475130"/>
                    <a:gd name="connsiteX1" fmla="*/ 421342 w 1371600"/>
                    <a:gd name="connsiteY1" fmla="*/ 385483 h 475130"/>
                    <a:gd name="connsiteX2" fmla="*/ 941294 w 1371600"/>
                    <a:gd name="connsiteY2" fmla="*/ 322730 h 475130"/>
                    <a:gd name="connsiteX3" fmla="*/ 1371600 w 1371600"/>
                    <a:gd name="connsiteY3" fmla="*/ 0 h 475130"/>
                    <a:gd name="connsiteX0" fmla="*/ 0 w 1559859"/>
                    <a:gd name="connsiteY0" fmla="*/ 385482 h 385482"/>
                    <a:gd name="connsiteX1" fmla="*/ 421342 w 1559859"/>
                    <a:gd name="connsiteY1" fmla="*/ 295835 h 385482"/>
                    <a:gd name="connsiteX2" fmla="*/ 941294 w 1559859"/>
                    <a:gd name="connsiteY2" fmla="*/ 233082 h 385482"/>
                    <a:gd name="connsiteX3" fmla="*/ 1559859 w 1559859"/>
                    <a:gd name="connsiteY3" fmla="*/ 0 h 385482"/>
                    <a:gd name="connsiteX0" fmla="*/ 0 w 1559859"/>
                    <a:gd name="connsiteY0" fmla="*/ 385482 h 417673"/>
                    <a:gd name="connsiteX1" fmla="*/ 591671 w 1559859"/>
                    <a:gd name="connsiteY1" fmla="*/ 412377 h 417673"/>
                    <a:gd name="connsiteX2" fmla="*/ 941294 w 1559859"/>
                    <a:gd name="connsiteY2" fmla="*/ 233082 h 417673"/>
                    <a:gd name="connsiteX3" fmla="*/ 1559859 w 1559859"/>
                    <a:gd name="connsiteY3" fmla="*/ 0 h 417673"/>
                    <a:gd name="connsiteX0" fmla="*/ 0 w 1559859"/>
                    <a:gd name="connsiteY0" fmla="*/ 385482 h 413603"/>
                    <a:gd name="connsiteX1" fmla="*/ 591671 w 1559859"/>
                    <a:gd name="connsiteY1" fmla="*/ 412377 h 413603"/>
                    <a:gd name="connsiteX2" fmla="*/ 1111623 w 1559859"/>
                    <a:gd name="connsiteY2" fmla="*/ 322729 h 413603"/>
                    <a:gd name="connsiteX3" fmla="*/ 1559859 w 1559859"/>
                    <a:gd name="connsiteY3" fmla="*/ 0 h 413603"/>
                    <a:gd name="connsiteX0" fmla="*/ 0 w 1559859"/>
                    <a:gd name="connsiteY0" fmla="*/ 385482 h 428783"/>
                    <a:gd name="connsiteX1" fmla="*/ 591671 w 1559859"/>
                    <a:gd name="connsiteY1" fmla="*/ 412377 h 428783"/>
                    <a:gd name="connsiteX2" fmla="*/ 1111623 w 1559859"/>
                    <a:gd name="connsiteY2" fmla="*/ 322729 h 428783"/>
                    <a:gd name="connsiteX3" fmla="*/ 1559859 w 1559859"/>
                    <a:gd name="connsiteY3" fmla="*/ 0 h 428783"/>
                    <a:gd name="connsiteX0" fmla="*/ 0 w 1559859"/>
                    <a:gd name="connsiteY0" fmla="*/ 385482 h 438128"/>
                    <a:gd name="connsiteX1" fmla="*/ 591671 w 1559859"/>
                    <a:gd name="connsiteY1" fmla="*/ 412377 h 438128"/>
                    <a:gd name="connsiteX2" fmla="*/ 1111623 w 1559859"/>
                    <a:gd name="connsiteY2" fmla="*/ 322729 h 438128"/>
                    <a:gd name="connsiteX3" fmla="*/ 1559859 w 1559859"/>
                    <a:gd name="connsiteY3" fmla="*/ 0 h 438128"/>
                    <a:gd name="connsiteX0" fmla="*/ 0 w 1559859"/>
                    <a:gd name="connsiteY0" fmla="*/ 385482 h 421131"/>
                    <a:gd name="connsiteX1" fmla="*/ 591671 w 1559859"/>
                    <a:gd name="connsiteY1" fmla="*/ 412377 h 421131"/>
                    <a:gd name="connsiteX2" fmla="*/ 1142915 w 1559859"/>
                    <a:gd name="connsiteY2" fmla="*/ 281007 h 421131"/>
                    <a:gd name="connsiteX3" fmla="*/ 1559859 w 1559859"/>
                    <a:gd name="connsiteY3" fmla="*/ 0 h 421131"/>
                    <a:gd name="connsiteX0" fmla="*/ 0 w 1559859"/>
                    <a:gd name="connsiteY0" fmla="*/ 385482 h 419249"/>
                    <a:gd name="connsiteX1" fmla="*/ 591671 w 1559859"/>
                    <a:gd name="connsiteY1" fmla="*/ 412377 h 419249"/>
                    <a:gd name="connsiteX2" fmla="*/ 1215940 w 1559859"/>
                    <a:gd name="connsiteY2" fmla="*/ 306407 h 419249"/>
                    <a:gd name="connsiteX3" fmla="*/ 1559859 w 1559859"/>
                    <a:gd name="connsiteY3" fmla="*/ 0 h 419249"/>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72583"/>
                    <a:gd name="connsiteY0" fmla="*/ 287056 h 319059"/>
                    <a:gd name="connsiteX1" fmla="*/ 591671 w 1772583"/>
                    <a:gd name="connsiteY1" fmla="*/ 313951 h 319059"/>
                    <a:gd name="connsiteX2" fmla="*/ 1231815 w 1772583"/>
                    <a:gd name="connsiteY2" fmla="*/ 231793 h 319059"/>
                    <a:gd name="connsiteX3" fmla="*/ 1772583 w 1772583"/>
                    <a:gd name="connsiteY3" fmla="*/ 0 h 319059"/>
                  </a:gdLst>
                  <a:ahLst/>
                  <a:cxnLst>
                    <a:cxn ang="0">
                      <a:pos x="connsiteX0" y="connsiteY0"/>
                    </a:cxn>
                    <a:cxn ang="0">
                      <a:pos x="connsiteX1" y="connsiteY1"/>
                    </a:cxn>
                    <a:cxn ang="0">
                      <a:pos x="connsiteX2" y="connsiteY2"/>
                    </a:cxn>
                    <a:cxn ang="0">
                      <a:pos x="connsiteX3" y="connsiteY3"/>
                    </a:cxn>
                  </a:cxnLst>
                  <a:rect l="l" t="t" r="r" b="b"/>
                  <a:pathLst>
                    <a:path w="1772583" h="319059">
                      <a:moveTo>
                        <a:pt x="0" y="287056"/>
                      </a:moveTo>
                      <a:cubicBezTo>
                        <a:pt x="158578" y="323003"/>
                        <a:pt x="386369" y="323161"/>
                        <a:pt x="591671" y="313951"/>
                      </a:cubicBezTo>
                      <a:cubicBezTo>
                        <a:pt x="796973" y="304741"/>
                        <a:pt x="1094170" y="270640"/>
                        <a:pt x="1231815" y="231793"/>
                      </a:cubicBezTo>
                      <a:cubicBezTo>
                        <a:pt x="1418672" y="161196"/>
                        <a:pt x="1663512" y="88153"/>
                        <a:pt x="1772583" y="0"/>
                      </a:cubicBezTo>
                    </a:path>
                  </a:pathLst>
                </a:custGeom>
                <a:ln w="38100">
                  <a:solidFill>
                    <a:schemeClr val="bg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pic>
              <p:nvPicPr>
                <p:cNvPr id="191" name="Content Placeholder 13" descr="Line arrow: Rotate left with solid fill">
                  <a:extLst>
                    <a:ext uri="{FF2B5EF4-FFF2-40B4-BE49-F238E27FC236}">
                      <a16:creationId xmlns:a16="http://schemas.microsoft.com/office/drawing/2014/main" id="{DE9E4C5A-A393-42EA-B8EF-50B5268891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623328">
                  <a:off x="6702636" y="2547031"/>
                  <a:ext cx="460025" cy="537594"/>
                </a:xfrm>
                <a:prstGeom prst="rect">
                  <a:avLst/>
                </a:prstGeom>
              </p:spPr>
            </p:pic>
            <p:sp>
              <p:nvSpPr>
                <p:cNvPr id="192" name="Freeform: Shape 191">
                  <a:extLst>
                    <a:ext uri="{FF2B5EF4-FFF2-40B4-BE49-F238E27FC236}">
                      <a16:creationId xmlns:a16="http://schemas.microsoft.com/office/drawing/2014/main" id="{C0527196-960F-413D-B577-8C06639708A9}"/>
                    </a:ext>
                  </a:extLst>
                </p:cNvPr>
                <p:cNvSpPr/>
                <p:nvPr/>
              </p:nvSpPr>
              <p:spPr>
                <a:xfrm>
                  <a:off x="6210417" y="3592974"/>
                  <a:ext cx="1772583" cy="319059"/>
                </a:xfrm>
                <a:custGeom>
                  <a:avLst/>
                  <a:gdLst>
                    <a:gd name="connsiteX0" fmla="*/ 0 w 1075765"/>
                    <a:gd name="connsiteY0" fmla="*/ 475130 h 475130"/>
                    <a:gd name="connsiteX1" fmla="*/ 421342 w 1075765"/>
                    <a:gd name="connsiteY1" fmla="*/ 385483 h 475130"/>
                    <a:gd name="connsiteX2" fmla="*/ 833718 w 1075765"/>
                    <a:gd name="connsiteY2" fmla="*/ 215153 h 475130"/>
                    <a:gd name="connsiteX3" fmla="*/ 1075765 w 1075765"/>
                    <a:gd name="connsiteY3" fmla="*/ 0 h 475130"/>
                    <a:gd name="connsiteX0" fmla="*/ 0 w 1371600"/>
                    <a:gd name="connsiteY0" fmla="*/ 475130 h 475130"/>
                    <a:gd name="connsiteX1" fmla="*/ 421342 w 1371600"/>
                    <a:gd name="connsiteY1" fmla="*/ 385483 h 475130"/>
                    <a:gd name="connsiteX2" fmla="*/ 833718 w 1371600"/>
                    <a:gd name="connsiteY2" fmla="*/ 215153 h 475130"/>
                    <a:gd name="connsiteX3" fmla="*/ 1371600 w 1371600"/>
                    <a:gd name="connsiteY3" fmla="*/ 0 h 475130"/>
                    <a:gd name="connsiteX0" fmla="*/ 0 w 1371600"/>
                    <a:gd name="connsiteY0" fmla="*/ 475130 h 475130"/>
                    <a:gd name="connsiteX1" fmla="*/ 421342 w 1371600"/>
                    <a:gd name="connsiteY1" fmla="*/ 385483 h 475130"/>
                    <a:gd name="connsiteX2" fmla="*/ 941294 w 1371600"/>
                    <a:gd name="connsiteY2" fmla="*/ 322730 h 475130"/>
                    <a:gd name="connsiteX3" fmla="*/ 1371600 w 1371600"/>
                    <a:gd name="connsiteY3" fmla="*/ 0 h 475130"/>
                    <a:gd name="connsiteX0" fmla="*/ 0 w 1559859"/>
                    <a:gd name="connsiteY0" fmla="*/ 385482 h 385482"/>
                    <a:gd name="connsiteX1" fmla="*/ 421342 w 1559859"/>
                    <a:gd name="connsiteY1" fmla="*/ 295835 h 385482"/>
                    <a:gd name="connsiteX2" fmla="*/ 941294 w 1559859"/>
                    <a:gd name="connsiteY2" fmla="*/ 233082 h 385482"/>
                    <a:gd name="connsiteX3" fmla="*/ 1559859 w 1559859"/>
                    <a:gd name="connsiteY3" fmla="*/ 0 h 385482"/>
                    <a:gd name="connsiteX0" fmla="*/ 0 w 1559859"/>
                    <a:gd name="connsiteY0" fmla="*/ 385482 h 417673"/>
                    <a:gd name="connsiteX1" fmla="*/ 591671 w 1559859"/>
                    <a:gd name="connsiteY1" fmla="*/ 412377 h 417673"/>
                    <a:gd name="connsiteX2" fmla="*/ 941294 w 1559859"/>
                    <a:gd name="connsiteY2" fmla="*/ 233082 h 417673"/>
                    <a:gd name="connsiteX3" fmla="*/ 1559859 w 1559859"/>
                    <a:gd name="connsiteY3" fmla="*/ 0 h 417673"/>
                    <a:gd name="connsiteX0" fmla="*/ 0 w 1559859"/>
                    <a:gd name="connsiteY0" fmla="*/ 385482 h 413603"/>
                    <a:gd name="connsiteX1" fmla="*/ 591671 w 1559859"/>
                    <a:gd name="connsiteY1" fmla="*/ 412377 h 413603"/>
                    <a:gd name="connsiteX2" fmla="*/ 1111623 w 1559859"/>
                    <a:gd name="connsiteY2" fmla="*/ 322729 h 413603"/>
                    <a:gd name="connsiteX3" fmla="*/ 1559859 w 1559859"/>
                    <a:gd name="connsiteY3" fmla="*/ 0 h 413603"/>
                    <a:gd name="connsiteX0" fmla="*/ 0 w 1559859"/>
                    <a:gd name="connsiteY0" fmla="*/ 385482 h 428783"/>
                    <a:gd name="connsiteX1" fmla="*/ 591671 w 1559859"/>
                    <a:gd name="connsiteY1" fmla="*/ 412377 h 428783"/>
                    <a:gd name="connsiteX2" fmla="*/ 1111623 w 1559859"/>
                    <a:gd name="connsiteY2" fmla="*/ 322729 h 428783"/>
                    <a:gd name="connsiteX3" fmla="*/ 1559859 w 1559859"/>
                    <a:gd name="connsiteY3" fmla="*/ 0 h 428783"/>
                    <a:gd name="connsiteX0" fmla="*/ 0 w 1559859"/>
                    <a:gd name="connsiteY0" fmla="*/ 385482 h 438128"/>
                    <a:gd name="connsiteX1" fmla="*/ 591671 w 1559859"/>
                    <a:gd name="connsiteY1" fmla="*/ 412377 h 438128"/>
                    <a:gd name="connsiteX2" fmla="*/ 1111623 w 1559859"/>
                    <a:gd name="connsiteY2" fmla="*/ 322729 h 438128"/>
                    <a:gd name="connsiteX3" fmla="*/ 1559859 w 1559859"/>
                    <a:gd name="connsiteY3" fmla="*/ 0 h 438128"/>
                    <a:gd name="connsiteX0" fmla="*/ 0 w 1559859"/>
                    <a:gd name="connsiteY0" fmla="*/ 385482 h 421131"/>
                    <a:gd name="connsiteX1" fmla="*/ 591671 w 1559859"/>
                    <a:gd name="connsiteY1" fmla="*/ 412377 h 421131"/>
                    <a:gd name="connsiteX2" fmla="*/ 1142915 w 1559859"/>
                    <a:gd name="connsiteY2" fmla="*/ 281007 h 421131"/>
                    <a:gd name="connsiteX3" fmla="*/ 1559859 w 1559859"/>
                    <a:gd name="connsiteY3" fmla="*/ 0 h 421131"/>
                    <a:gd name="connsiteX0" fmla="*/ 0 w 1559859"/>
                    <a:gd name="connsiteY0" fmla="*/ 385482 h 419249"/>
                    <a:gd name="connsiteX1" fmla="*/ 591671 w 1559859"/>
                    <a:gd name="connsiteY1" fmla="*/ 412377 h 419249"/>
                    <a:gd name="connsiteX2" fmla="*/ 1215940 w 1559859"/>
                    <a:gd name="connsiteY2" fmla="*/ 306407 h 419249"/>
                    <a:gd name="connsiteX3" fmla="*/ 1559859 w 1559859"/>
                    <a:gd name="connsiteY3" fmla="*/ 0 h 419249"/>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6861"/>
                    <a:gd name="connsiteX1" fmla="*/ 591671 w 1739246"/>
                    <a:gd name="connsiteY1" fmla="*/ 359989 h 366861"/>
                    <a:gd name="connsiteX2" fmla="*/ 1215940 w 1739246"/>
                    <a:gd name="connsiteY2" fmla="*/ 254019 h 366861"/>
                    <a:gd name="connsiteX3" fmla="*/ 1739246 w 1739246"/>
                    <a:gd name="connsiteY3" fmla="*/ 0 h 366861"/>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39246"/>
                    <a:gd name="connsiteY0" fmla="*/ 333094 h 365097"/>
                    <a:gd name="connsiteX1" fmla="*/ 591671 w 1739246"/>
                    <a:gd name="connsiteY1" fmla="*/ 359989 h 365097"/>
                    <a:gd name="connsiteX2" fmla="*/ 1231815 w 1739246"/>
                    <a:gd name="connsiteY2" fmla="*/ 277831 h 365097"/>
                    <a:gd name="connsiteX3" fmla="*/ 1739246 w 1739246"/>
                    <a:gd name="connsiteY3" fmla="*/ 0 h 365097"/>
                    <a:gd name="connsiteX0" fmla="*/ 0 w 1772583"/>
                    <a:gd name="connsiteY0" fmla="*/ 287056 h 319059"/>
                    <a:gd name="connsiteX1" fmla="*/ 591671 w 1772583"/>
                    <a:gd name="connsiteY1" fmla="*/ 313951 h 319059"/>
                    <a:gd name="connsiteX2" fmla="*/ 1231815 w 1772583"/>
                    <a:gd name="connsiteY2" fmla="*/ 231793 h 319059"/>
                    <a:gd name="connsiteX3" fmla="*/ 1772583 w 1772583"/>
                    <a:gd name="connsiteY3" fmla="*/ 0 h 319059"/>
                  </a:gdLst>
                  <a:ahLst/>
                  <a:cxnLst>
                    <a:cxn ang="0">
                      <a:pos x="connsiteX0" y="connsiteY0"/>
                    </a:cxn>
                    <a:cxn ang="0">
                      <a:pos x="connsiteX1" y="connsiteY1"/>
                    </a:cxn>
                    <a:cxn ang="0">
                      <a:pos x="connsiteX2" y="connsiteY2"/>
                    </a:cxn>
                    <a:cxn ang="0">
                      <a:pos x="connsiteX3" y="connsiteY3"/>
                    </a:cxn>
                  </a:cxnLst>
                  <a:rect l="l" t="t" r="r" b="b"/>
                  <a:pathLst>
                    <a:path w="1772583" h="319059">
                      <a:moveTo>
                        <a:pt x="0" y="287056"/>
                      </a:moveTo>
                      <a:cubicBezTo>
                        <a:pt x="158578" y="323003"/>
                        <a:pt x="386369" y="323161"/>
                        <a:pt x="591671" y="313951"/>
                      </a:cubicBezTo>
                      <a:cubicBezTo>
                        <a:pt x="796973" y="304741"/>
                        <a:pt x="1094170" y="270640"/>
                        <a:pt x="1231815" y="231793"/>
                      </a:cubicBezTo>
                      <a:cubicBezTo>
                        <a:pt x="1418672" y="161196"/>
                        <a:pt x="1663512" y="88153"/>
                        <a:pt x="1772583" y="0"/>
                      </a:cubicBezTo>
                    </a:path>
                  </a:pathLst>
                </a:custGeom>
                <a:ln w="38100">
                  <a:solidFill>
                    <a:schemeClr val="bg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pic>
              <p:nvPicPr>
                <p:cNvPr id="193" name="Content Placeholder 13" descr="Line arrow: Rotate left with solid fill">
                  <a:extLst>
                    <a:ext uri="{FF2B5EF4-FFF2-40B4-BE49-F238E27FC236}">
                      <a16:creationId xmlns:a16="http://schemas.microsoft.com/office/drawing/2014/main" id="{B394D93C-B505-4EDB-A04F-D919A19E8A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623328">
                  <a:off x="8004500" y="3081424"/>
                  <a:ext cx="460025" cy="537594"/>
                </a:xfrm>
                <a:prstGeom prst="rect">
                  <a:avLst/>
                </a:prstGeom>
              </p:spPr>
            </p:pic>
          </p:grpSp>
        </p:grpSp>
        <p:cxnSp>
          <p:nvCxnSpPr>
            <p:cNvPr id="38" name="Straight Arrow Connector 37">
              <a:extLst>
                <a:ext uri="{FF2B5EF4-FFF2-40B4-BE49-F238E27FC236}">
                  <a16:creationId xmlns:a16="http://schemas.microsoft.com/office/drawing/2014/main" id="{0B419B53-6691-4E4B-93F4-52E8FD0A40FC}"/>
                </a:ext>
              </a:extLst>
            </p:cNvPr>
            <p:cNvCxnSpPr/>
            <p:nvPr/>
          </p:nvCxnSpPr>
          <p:spPr>
            <a:xfrm flipV="1">
              <a:off x="6701667" y="3232846"/>
              <a:ext cx="2041177" cy="7333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sp>
        <p:nvSpPr>
          <p:cNvPr id="40" name="Slide Number Placeholder 39">
            <a:extLst>
              <a:ext uri="{FF2B5EF4-FFF2-40B4-BE49-F238E27FC236}">
                <a16:creationId xmlns:a16="http://schemas.microsoft.com/office/drawing/2014/main" id="{1688B1D9-665B-4CB0-92DE-9B7818D28419}"/>
              </a:ext>
            </a:extLst>
          </p:cNvPr>
          <p:cNvSpPr>
            <a:spLocks noGrp="1"/>
          </p:cNvSpPr>
          <p:nvPr>
            <p:ph type="sldNum" sz="quarter" idx="4"/>
          </p:nvPr>
        </p:nvSpPr>
        <p:spPr/>
        <p:txBody>
          <a:bodyPr/>
          <a:lstStyle/>
          <a:p>
            <a:fld id="{1504101C-439A-4B4A-8615-B63CB065D830}" type="slidenum">
              <a:rPr lang="en-US" smtClean="0"/>
              <a:t>5</a:t>
            </a:fld>
            <a:endParaRPr lang="en-US"/>
          </a:p>
        </p:txBody>
      </p:sp>
      <p:sp>
        <p:nvSpPr>
          <p:cNvPr id="2" name="Arc 1">
            <a:extLst>
              <a:ext uri="{FF2B5EF4-FFF2-40B4-BE49-F238E27FC236}">
                <a16:creationId xmlns:a16="http://schemas.microsoft.com/office/drawing/2014/main" id="{2F1EFFF2-EF68-4EDD-96F0-C5D995E92D8D}"/>
              </a:ext>
            </a:extLst>
          </p:cNvPr>
          <p:cNvSpPr/>
          <p:nvPr/>
        </p:nvSpPr>
        <p:spPr>
          <a:xfrm rot="16200000">
            <a:off x="8118190" y="3900277"/>
            <a:ext cx="535632" cy="496145"/>
          </a:xfrm>
          <a:prstGeom prst="arc">
            <a:avLst/>
          </a:prstGeom>
          <a:ln w="76200">
            <a:solidFill>
              <a:srgbClr val="46B60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Arc 193">
            <a:extLst>
              <a:ext uri="{FF2B5EF4-FFF2-40B4-BE49-F238E27FC236}">
                <a16:creationId xmlns:a16="http://schemas.microsoft.com/office/drawing/2014/main" id="{2737E240-710A-4B73-A043-0174BBCD8D76}"/>
              </a:ext>
            </a:extLst>
          </p:cNvPr>
          <p:cNvSpPr/>
          <p:nvPr/>
        </p:nvSpPr>
        <p:spPr>
          <a:xfrm rot="16200000">
            <a:off x="7942888" y="3742062"/>
            <a:ext cx="867037" cy="803119"/>
          </a:xfrm>
          <a:prstGeom prst="arc">
            <a:avLst/>
          </a:prstGeom>
          <a:ln w="76200">
            <a:solidFill>
              <a:srgbClr val="46B60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Arc 194">
            <a:extLst>
              <a:ext uri="{FF2B5EF4-FFF2-40B4-BE49-F238E27FC236}">
                <a16:creationId xmlns:a16="http://schemas.microsoft.com/office/drawing/2014/main" id="{BED4D8C9-FFFE-4176-A958-7E1FB4CE3D08}"/>
              </a:ext>
            </a:extLst>
          </p:cNvPr>
          <p:cNvSpPr/>
          <p:nvPr/>
        </p:nvSpPr>
        <p:spPr>
          <a:xfrm rot="16200000">
            <a:off x="7741209" y="3601064"/>
            <a:ext cx="1144468" cy="1060097"/>
          </a:xfrm>
          <a:prstGeom prst="arc">
            <a:avLst/>
          </a:prstGeom>
          <a:ln w="76200">
            <a:solidFill>
              <a:srgbClr val="46B60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7868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nodeType="withEffect">
                                  <p:stCondLst>
                                    <p:cond delay="0"/>
                                  </p:stCondLst>
                                  <p:childTnLst>
                                    <p:animMotion origin="layout" path="M -0.00052 0.0007 L 0.30013 0.0007 " pathEditMode="relative" rAng="0" ptsTypes="AA">
                                      <p:cBhvr>
                                        <p:cTn id="6" dur="10000" fill="hold"/>
                                        <p:tgtEl>
                                          <p:spTgt spid="91"/>
                                        </p:tgtEl>
                                        <p:attrNameLst>
                                          <p:attrName>ppt_x</p:attrName>
                                          <p:attrName>ppt_y</p:attrName>
                                        </p:attrNameLst>
                                      </p:cBhvr>
                                      <p:rCtr x="15026" y="0"/>
                                    </p:animMotion>
                                  </p:childTnLst>
                                </p:cTn>
                              </p:par>
                              <p:par>
                                <p:cTn id="7" presetID="42" presetClass="path" presetSubtype="0" repeatCount="indefinite" fill="hold" nodeType="withEffect">
                                  <p:stCondLst>
                                    <p:cond delay="0"/>
                                  </p:stCondLst>
                                  <p:childTnLst>
                                    <p:animMotion origin="layout" path="M -0.37513 -0.00139 L 8.33333E-7 3.33333E-6 " pathEditMode="relative" rAng="0" ptsTypes="AA">
                                      <p:cBhvr>
                                        <p:cTn id="8" dur="20000" fill="hold"/>
                                        <p:tgtEl>
                                          <p:spTgt spid="8"/>
                                        </p:tgtEl>
                                        <p:attrNameLst>
                                          <p:attrName>ppt_x</p:attrName>
                                          <p:attrName>ppt_y</p:attrName>
                                        </p:attrNameLst>
                                      </p:cBhvr>
                                      <p:rCtr x="18750" y="69"/>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fill="hold" nodeType="clickEffect">
                                  <p:stCondLst>
                                    <p:cond delay="0"/>
                                  </p:stCondLst>
                                  <p:childTnLst>
                                    <p:animMotion origin="layout" path="M -8.33333E-7 7.40741E-7 L 0.45912 0.00162 " pathEditMode="relative" rAng="0" ptsTypes="AA">
                                      <p:cBhvr>
                                        <p:cTn id="12" dur="5000" fill="hold"/>
                                        <p:tgtEl>
                                          <p:spTgt spid="28"/>
                                        </p:tgtEl>
                                        <p:attrNameLst>
                                          <p:attrName>ppt_x</p:attrName>
                                          <p:attrName>ppt_y</p:attrName>
                                        </p:attrNameLst>
                                      </p:cBhvr>
                                      <p:rCtr x="22956" y="69"/>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xit" presetSubtype="0" fill="hold" grpId="1" nodeType="afterEffect">
                                  <p:stCondLst>
                                    <p:cond delay="0"/>
                                  </p:stCondLst>
                                  <p:childTnLst>
                                    <p:animEffect transition="out" filter="fade">
                                      <p:cBhvr>
                                        <p:cTn id="20" dur="750"/>
                                        <p:tgtEl>
                                          <p:spTgt spid="2"/>
                                        </p:tgtEl>
                                      </p:cBhvr>
                                    </p:animEffect>
                                    <p:set>
                                      <p:cBhvr>
                                        <p:cTn id="21" dur="1" fill="hold">
                                          <p:stCondLst>
                                            <p:cond delay="749"/>
                                          </p:stCondLst>
                                        </p:cTn>
                                        <p:tgtEl>
                                          <p:spTgt spid="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94"/>
                                        </p:tgtEl>
                                        <p:attrNameLst>
                                          <p:attrName>style.visibility</p:attrName>
                                        </p:attrNameLst>
                                      </p:cBhvr>
                                      <p:to>
                                        <p:strVal val="visible"/>
                                      </p:to>
                                    </p:set>
                                    <p:animEffect transition="in" filter="fade">
                                      <p:cBhvr>
                                        <p:cTn id="24" dur="500"/>
                                        <p:tgtEl>
                                          <p:spTgt spid="194"/>
                                        </p:tgtEl>
                                      </p:cBhvr>
                                    </p:animEffect>
                                  </p:childTnLst>
                                </p:cTn>
                              </p:par>
                            </p:childTnLst>
                          </p:cTn>
                        </p:par>
                        <p:par>
                          <p:cTn id="25" fill="hold">
                            <p:stCondLst>
                              <p:cond delay="1250"/>
                            </p:stCondLst>
                            <p:childTnLst>
                              <p:par>
                                <p:cTn id="26" presetID="10" presetClass="exit" presetSubtype="0" fill="hold" grpId="1" nodeType="afterEffect">
                                  <p:stCondLst>
                                    <p:cond delay="0"/>
                                  </p:stCondLst>
                                  <p:childTnLst>
                                    <p:animEffect transition="out" filter="fade">
                                      <p:cBhvr>
                                        <p:cTn id="27" dur="750"/>
                                        <p:tgtEl>
                                          <p:spTgt spid="194"/>
                                        </p:tgtEl>
                                      </p:cBhvr>
                                    </p:animEffect>
                                    <p:set>
                                      <p:cBhvr>
                                        <p:cTn id="28" dur="1" fill="hold">
                                          <p:stCondLst>
                                            <p:cond delay="749"/>
                                          </p:stCondLst>
                                        </p:cTn>
                                        <p:tgtEl>
                                          <p:spTgt spid="19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95"/>
                                        </p:tgtEl>
                                        <p:attrNameLst>
                                          <p:attrName>style.visibility</p:attrName>
                                        </p:attrNameLst>
                                      </p:cBhvr>
                                      <p:to>
                                        <p:strVal val="visible"/>
                                      </p:to>
                                    </p:set>
                                    <p:animEffect transition="in" filter="fade">
                                      <p:cBhvr>
                                        <p:cTn id="31" dur="500"/>
                                        <p:tgtEl>
                                          <p:spTgt spid="195"/>
                                        </p:tgtEl>
                                      </p:cBhvr>
                                    </p:animEffect>
                                  </p:childTnLst>
                                </p:cTn>
                              </p:par>
                            </p:childTnLst>
                          </p:cTn>
                        </p:par>
                        <p:par>
                          <p:cTn id="32" fill="hold">
                            <p:stCondLst>
                              <p:cond delay="2000"/>
                            </p:stCondLst>
                            <p:childTnLst>
                              <p:par>
                                <p:cTn id="33" presetID="10" presetClass="exit" presetSubtype="0" fill="hold" grpId="1" nodeType="afterEffect">
                                  <p:stCondLst>
                                    <p:cond delay="0"/>
                                  </p:stCondLst>
                                  <p:childTnLst>
                                    <p:animEffect transition="out" filter="fade">
                                      <p:cBhvr>
                                        <p:cTn id="34" dur="750"/>
                                        <p:tgtEl>
                                          <p:spTgt spid="195"/>
                                        </p:tgtEl>
                                      </p:cBhvr>
                                    </p:animEffect>
                                    <p:set>
                                      <p:cBhvr>
                                        <p:cTn id="35" dur="1" fill="hold">
                                          <p:stCondLst>
                                            <p:cond delay="749"/>
                                          </p:stCondLst>
                                        </p:cTn>
                                        <p:tgtEl>
                                          <p:spTgt spid="19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fill="hold" nodeType="clickEffect">
                                  <p:stCondLst>
                                    <p:cond delay="0"/>
                                  </p:stCondLst>
                                  <p:childTnLst>
                                    <p:animMotion origin="layout" path="M -0.00391 0.00162 L -0.24492 -0.00625 L -0.38177 -0.18866 " pathEditMode="relative" ptsTypes="AAA">
                                      <p:cBhvr>
                                        <p:cTn id="39" dur="3000" fill="hold"/>
                                        <p:tgtEl>
                                          <p:spTgt spid="17"/>
                                        </p:tgtEl>
                                        <p:attrNameLst>
                                          <p:attrName>ppt_x</p:attrName>
                                          <p:attrName>ppt_y</p:attrName>
                                        </p:attrNameLst>
                                      </p:cBhvr>
                                    </p:animMotion>
                                  </p:childTnLst>
                                </p:cTn>
                              </p:par>
                              <p:par>
                                <p:cTn id="40" presetID="8" presetClass="emph" presetSubtype="0" fill="hold" nodeType="withEffect">
                                  <p:stCondLst>
                                    <p:cond delay="500"/>
                                  </p:stCondLst>
                                  <p:childTnLst>
                                    <p:animRot by="2700000">
                                      <p:cBhvr>
                                        <p:cTn id="41" dur="1000" fill="hold"/>
                                        <p:tgtEl>
                                          <p:spTgt spid="17"/>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2" grpId="1" animBg="1"/>
      <p:bldP spid="194" grpId="0" animBg="1"/>
      <p:bldP spid="194" grpId="1" animBg="1"/>
      <p:bldP spid="195" grpId="0" animBg="1"/>
      <p:bldP spid="19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76BE-1791-43AC-848C-C9F481B0831B}"/>
              </a:ext>
            </a:extLst>
          </p:cNvPr>
          <p:cNvSpPr>
            <a:spLocks noGrp="1"/>
          </p:cNvSpPr>
          <p:nvPr>
            <p:ph type="title"/>
          </p:nvPr>
        </p:nvSpPr>
        <p:spPr/>
        <p:txBody>
          <a:bodyPr/>
          <a:lstStyle/>
          <a:p>
            <a:pPr algn="ctr"/>
            <a:r>
              <a:rPr lang="en-US"/>
              <a:t>Key Goals</a:t>
            </a:r>
          </a:p>
        </p:txBody>
      </p:sp>
      <p:sp>
        <p:nvSpPr>
          <p:cNvPr id="4" name="Slide Number Placeholder 3">
            <a:extLst>
              <a:ext uri="{FF2B5EF4-FFF2-40B4-BE49-F238E27FC236}">
                <a16:creationId xmlns:a16="http://schemas.microsoft.com/office/drawing/2014/main" id="{D9214751-AF64-4C6D-A68C-20FF26EC88BD}"/>
              </a:ext>
            </a:extLst>
          </p:cNvPr>
          <p:cNvSpPr>
            <a:spLocks noGrp="1"/>
          </p:cNvSpPr>
          <p:nvPr>
            <p:ph type="sldNum" sz="quarter" idx="4"/>
          </p:nvPr>
        </p:nvSpPr>
        <p:spPr/>
        <p:txBody>
          <a:bodyPr/>
          <a:lstStyle/>
          <a:p>
            <a:fld id="{1504101C-439A-4B4A-8615-B63CB065D830}" type="slidenum">
              <a:rPr lang="en-US" smtClean="0"/>
              <a:t>6</a:t>
            </a:fld>
            <a:endParaRPr lang="en-US"/>
          </a:p>
        </p:txBody>
      </p:sp>
      <p:sp>
        <p:nvSpPr>
          <p:cNvPr id="5" name="Content Placeholder 4">
            <a:extLst>
              <a:ext uri="{FF2B5EF4-FFF2-40B4-BE49-F238E27FC236}">
                <a16:creationId xmlns:a16="http://schemas.microsoft.com/office/drawing/2014/main" id="{D1D0203D-AC11-4547-82A2-960185242B62}"/>
              </a:ext>
            </a:extLst>
          </p:cNvPr>
          <p:cNvSpPr>
            <a:spLocks noGrp="1"/>
          </p:cNvSpPr>
          <p:nvPr>
            <p:ph sz="quarter" idx="11"/>
          </p:nvPr>
        </p:nvSpPr>
        <p:spPr/>
        <p:txBody>
          <a:bodyPr/>
          <a:lstStyle/>
          <a:p>
            <a:r>
              <a:rPr lang="en-US"/>
              <a:t>Noah Moffeit</a:t>
            </a:r>
          </a:p>
        </p:txBody>
      </p:sp>
      <p:graphicFrame>
        <p:nvGraphicFramePr>
          <p:cNvPr id="7" name="Diagram 6">
            <a:extLst>
              <a:ext uri="{FF2B5EF4-FFF2-40B4-BE49-F238E27FC236}">
                <a16:creationId xmlns:a16="http://schemas.microsoft.com/office/drawing/2014/main" id="{CB7B67C7-AC86-45C5-9730-41D95BB7D050}"/>
              </a:ext>
            </a:extLst>
          </p:cNvPr>
          <p:cNvGraphicFramePr/>
          <p:nvPr>
            <p:extLst>
              <p:ext uri="{D42A27DB-BD31-4B8C-83A1-F6EECF244321}">
                <p14:modId xmlns:p14="http://schemas.microsoft.com/office/powerpoint/2010/main" val="3065579847"/>
              </p:ext>
            </p:extLst>
          </p:nvPr>
        </p:nvGraphicFramePr>
        <p:xfrm>
          <a:off x="1986749" y="1529123"/>
          <a:ext cx="8218501" cy="3956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845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45A4-759D-4AC2-9663-0A7C41036E62}"/>
              </a:ext>
            </a:extLst>
          </p:cNvPr>
          <p:cNvSpPr>
            <a:spLocks noGrp="1"/>
          </p:cNvSpPr>
          <p:nvPr>
            <p:ph type="title"/>
          </p:nvPr>
        </p:nvSpPr>
        <p:spPr/>
        <p:txBody>
          <a:bodyPr/>
          <a:lstStyle/>
          <a:p>
            <a:pPr algn="ctr"/>
            <a:r>
              <a:rPr lang="en-US"/>
              <a:t>Customer Needs</a:t>
            </a:r>
          </a:p>
        </p:txBody>
      </p:sp>
      <p:sp>
        <p:nvSpPr>
          <p:cNvPr id="4" name="Content Placeholder 3">
            <a:extLst>
              <a:ext uri="{FF2B5EF4-FFF2-40B4-BE49-F238E27FC236}">
                <a16:creationId xmlns:a16="http://schemas.microsoft.com/office/drawing/2014/main" id="{8C377FF0-96E4-4B83-8ECC-6DC17FA188F5}"/>
              </a:ext>
            </a:extLst>
          </p:cNvPr>
          <p:cNvSpPr>
            <a:spLocks noGrp="1"/>
          </p:cNvSpPr>
          <p:nvPr>
            <p:ph sz="quarter" idx="11"/>
          </p:nvPr>
        </p:nvSpPr>
        <p:spPr/>
        <p:txBody>
          <a:bodyPr/>
          <a:lstStyle/>
          <a:p>
            <a:r>
              <a:rPr lang="en-US"/>
              <a:t>Noah Moffeit</a:t>
            </a:r>
          </a:p>
        </p:txBody>
      </p:sp>
      <p:graphicFrame>
        <p:nvGraphicFramePr>
          <p:cNvPr id="8" name="Content Placeholder 6">
            <a:extLst>
              <a:ext uri="{FF2B5EF4-FFF2-40B4-BE49-F238E27FC236}">
                <a16:creationId xmlns:a16="http://schemas.microsoft.com/office/drawing/2014/main" id="{714AD09C-3A03-49D1-BA20-66A0F5DE91CA}"/>
              </a:ext>
            </a:extLst>
          </p:cNvPr>
          <p:cNvGraphicFramePr>
            <a:graphicFrameLocks/>
          </p:cNvGraphicFramePr>
          <p:nvPr>
            <p:extLst>
              <p:ext uri="{D42A27DB-BD31-4B8C-83A1-F6EECF244321}">
                <p14:modId xmlns:p14="http://schemas.microsoft.com/office/powerpoint/2010/main" val="3288236937"/>
              </p:ext>
            </p:extLst>
          </p:nvPr>
        </p:nvGraphicFramePr>
        <p:xfrm>
          <a:off x="924426" y="1571250"/>
          <a:ext cx="10343147" cy="371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C33A353-3DC5-4436-98FF-804AF9D222BD}"/>
              </a:ext>
            </a:extLst>
          </p:cNvPr>
          <p:cNvSpPr>
            <a:spLocks noGrp="1"/>
          </p:cNvSpPr>
          <p:nvPr>
            <p:ph type="sldNum" sz="quarter" idx="4"/>
          </p:nvPr>
        </p:nvSpPr>
        <p:spPr/>
        <p:txBody>
          <a:bodyPr/>
          <a:lstStyle/>
          <a:p>
            <a:fld id="{1504101C-439A-4B4A-8615-B63CB065D830}" type="slidenum">
              <a:rPr lang="en-US" smtClean="0"/>
              <a:t>7</a:t>
            </a:fld>
            <a:endParaRPr lang="en-US"/>
          </a:p>
        </p:txBody>
      </p:sp>
      <p:pic>
        <p:nvPicPr>
          <p:cNvPr id="6" name="Graphic 5" descr="Rocket outline">
            <a:extLst>
              <a:ext uri="{FF2B5EF4-FFF2-40B4-BE49-F238E27FC236}">
                <a16:creationId xmlns:a16="http://schemas.microsoft.com/office/drawing/2014/main" id="{0D0AE99B-EE8F-4B7B-AE92-F4C1A68529D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86399" y="1800185"/>
            <a:ext cx="1234440" cy="1234440"/>
          </a:xfrm>
          <a:prstGeom prst="rect">
            <a:avLst/>
          </a:prstGeom>
        </p:spPr>
      </p:pic>
    </p:spTree>
    <p:extLst>
      <p:ext uri="{BB962C8B-B14F-4D97-AF65-F5344CB8AC3E}">
        <p14:creationId xmlns:p14="http://schemas.microsoft.com/office/powerpoint/2010/main" val="9305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Rounded Corners 122">
            <a:extLst>
              <a:ext uri="{FF2B5EF4-FFF2-40B4-BE49-F238E27FC236}">
                <a16:creationId xmlns:a16="http://schemas.microsoft.com/office/drawing/2014/main" id="{7119D7DF-355B-4AFF-9AD4-F5C6581DF1F3}"/>
              </a:ext>
            </a:extLst>
          </p:cNvPr>
          <p:cNvSpPr/>
          <p:nvPr/>
        </p:nvSpPr>
        <p:spPr>
          <a:xfrm>
            <a:off x="4587239" y="1885957"/>
            <a:ext cx="3017520" cy="3687948"/>
          </a:xfrm>
          <a:prstGeom prst="roundRect">
            <a:avLst/>
          </a:prstGeom>
          <a:gradFill flip="none" rotWithShape="1">
            <a:gsLst>
              <a:gs pos="0">
                <a:schemeClr val="accent5">
                  <a:lumMod val="67000"/>
                  <a:alpha val="60000"/>
                </a:schemeClr>
              </a:gs>
              <a:gs pos="48000">
                <a:schemeClr val="accent5">
                  <a:lumMod val="97000"/>
                  <a:lumOff val="3000"/>
                  <a:alpha val="60000"/>
                </a:schemeClr>
              </a:gs>
              <a:gs pos="100000">
                <a:schemeClr val="accent5">
                  <a:lumMod val="60000"/>
                  <a:lumOff val="40000"/>
                  <a:alpha val="60000"/>
                </a:schemeClr>
              </a:gs>
            </a:gsLst>
            <a:lin ang="16200000" scaled="1"/>
            <a:tileRect/>
          </a:gradFill>
          <a:ln w="25400"/>
        </p:spPr>
        <p:style>
          <a:lnRef idx="2">
            <a:schemeClr val="dk1"/>
          </a:lnRef>
          <a:fillRef idx="1">
            <a:schemeClr val="lt1"/>
          </a:fillRef>
          <a:effectRef idx="0">
            <a:schemeClr val="dk1"/>
          </a:effectRef>
          <a:fontRef idx="minor">
            <a:schemeClr val="dk1"/>
          </a:fontRef>
        </p:style>
        <p:txBody>
          <a:bodyPr rtlCol="0" anchor="ctr"/>
          <a:lstStyle/>
          <a:p>
            <a:pPr algn="ctr"/>
            <a:endParaRPr lang="en-US"/>
          </a:p>
          <a:p>
            <a:pPr algn="ctr"/>
            <a:endParaRPr lang="en-US"/>
          </a:p>
          <a:p>
            <a:pPr algn="ctr"/>
            <a:endParaRPr lang="en-US"/>
          </a:p>
          <a:p>
            <a:pPr algn="ctr"/>
            <a:endParaRPr lang="en-US"/>
          </a:p>
        </p:txBody>
      </p:sp>
      <p:sp>
        <p:nvSpPr>
          <p:cNvPr id="2" name="Title 1">
            <a:extLst>
              <a:ext uri="{FF2B5EF4-FFF2-40B4-BE49-F238E27FC236}">
                <a16:creationId xmlns:a16="http://schemas.microsoft.com/office/drawing/2014/main" id="{9D8D50E5-B690-4376-970F-9F27E37BF6E7}"/>
              </a:ext>
            </a:extLst>
          </p:cNvPr>
          <p:cNvSpPr>
            <a:spLocks noGrp="1"/>
          </p:cNvSpPr>
          <p:nvPr>
            <p:ph type="title"/>
          </p:nvPr>
        </p:nvSpPr>
        <p:spPr>
          <a:xfrm>
            <a:off x="803577" y="354359"/>
            <a:ext cx="10515600" cy="1325563"/>
          </a:xfrm>
        </p:spPr>
        <p:txBody>
          <a:bodyPr/>
          <a:lstStyle/>
          <a:p>
            <a:pPr algn="ctr"/>
            <a:r>
              <a:rPr lang="en-US"/>
              <a:t>Assumptions</a:t>
            </a:r>
          </a:p>
        </p:txBody>
      </p:sp>
      <p:sp>
        <p:nvSpPr>
          <p:cNvPr id="15" name="Rectangle: Rounded Corners 14">
            <a:extLst>
              <a:ext uri="{FF2B5EF4-FFF2-40B4-BE49-F238E27FC236}">
                <a16:creationId xmlns:a16="http://schemas.microsoft.com/office/drawing/2014/main" id="{D42C1F75-43A2-40B8-A2B2-51DCF48D70A3}"/>
              </a:ext>
            </a:extLst>
          </p:cNvPr>
          <p:cNvSpPr/>
          <p:nvPr/>
        </p:nvSpPr>
        <p:spPr>
          <a:xfrm>
            <a:off x="838200" y="1867564"/>
            <a:ext cx="3017662" cy="3687948"/>
          </a:xfrm>
          <a:prstGeom prst="roundRect">
            <a:avLst/>
          </a:prstGeom>
          <a:gradFill flip="none" rotWithShape="1">
            <a:gsLst>
              <a:gs pos="0">
                <a:schemeClr val="accent5">
                  <a:lumMod val="67000"/>
                  <a:alpha val="60000"/>
                </a:schemeClr>
              </a:gs>
              <a:gs pos="48000">
                <a:schemeClr val="accent5">
                  <a:lumMod val="97000"/>
                  <a:lumOff val="3000"/>
                  <a:alpha val="60000"/>
                </a:schemeClr>
              </a:gs>
              <a:gs pos="100000">
                <a:schemeClr val="accent5">
                  <a:lumMod val="60000"/>
                  <a:lumOff val="40000"/>
                  <a:alpha val="60000"/>
                </a:schemeClr>
              </a:gs>
            </a:gsLst>
            <a:lin ang="16200000" scaled="1"/>
            <a:tileRect/>
          </a:gradFill>
          <a:ln w="25400"/>
        </p:spPr>
        <p:style>
          <a:lnRef idx="2">
            <a:schemeClr val="dk1"/>
          </a:lnRef>
          <a:fillRef idx="1">
            <a:schemeClr val="lt1"/>
          </a:fillRef>
          <a:effectRef idx="0">
            <a:schemeClr val="dk1"/>
          </a:effectRef>
          <a:fontRef idx="minor">
            <a:schemeClr val="dk1"/>
          </a:fontRef>
        </p:style>
        <p:txBody>
          <a:bodyPr rtlCol="0" anchor="ctr"/>
          <a:lstStyle/>
          <a:p>
            <a:pPr algn="ctr"/>
            <a:endParaRPr lang="en-US"/>
          </a:p>
          <a:p>
            <a:pPr algn="ctr"/>
            <a:endParaRPr lang="en-US"/>
          </a:p>
          <a:p>
            <a:pPr algn="ctr"/>
            <a:endParaRPr lang="en-US"/>
          </a:p>
          <a:p>
            <a:pPr algn="ctr"/>
            <a:endParaRPr lang="en-US"/>
          </a:p>
        </p:txBody>
      </p:sp>
      <p:sp>
        <p:nvSpPr>
          <p:cNvPr id="113" name="Oval 112">
            <a:extLst>
              <a:ext uri="{FF2B5EF4-FFF2-40B4-BE49-F238E27FC236}">
                <a16:creationId xmlns:a16="http://schemas.microsoft.com/office/drawing/2014/main" id="{C0C0E4C3-B752-4C69-93B7-9CF7470E457B}"/>
              </a:ext>
            </a:extLst>
          </p:cNvPr>
          <p:cNvSpPr>
            <a:spLocks noChangeAspect="1"/>
          </p:cNvSpPr>
          <p:nvPr/>
        </p:nvSpPr>
        <p:spPr>
          <a:xfrm>
            <a:off x="5253670" y="2039983"/>
            <a:ext cx="1689948" cy="168994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3ED54589-9342-4D9D-9F28-E92E559CA3F8}"/>
              </a:ext>
            </a:extLst>
          </p:cNvPr>
          <p:cNvGrpSpPr/>
          <p:nvPr/>
        </p:nvGrpSpPr>
        <p:grpSpPr>
          <a:xfrm>
            <a:off x="1519884" y="2039983"/>
            <a:ext cx="1689948" cy="1689948"/>
            <a:chOff x="1225975" y="2021590"/>
            <a:chExt cx="1689948" cy="1689948"/>
          </a:xfrm>
        </p:grpSpPr>
        <p:sp>
          <p:nvSpPr>
            <p:cNvPr id="125" name="Oval 124">
              <a:extLst>
                <a:ext uri="{FF2B5EF4-FFF2-40B4-BE49-F238E27FC236}">
                  <a16:creationId xmlns:a16="http://schemas.microsoft.com/office/drawing/2014/main" id="{2DD0A250-0A46-4F80-8335-8E20EE0334AC}"/>
                </a:ext>
              </a:extLst>
            </p:cNvPr>
            <p:cNvSpPr>
              <a:spLocks noChangeAspect="1"/>
            </p:cNvSpPr>
            <p:nvPr/>
          </p:nvSpPr>
          <p:spPr>
            <a:xfrm>
              <a:off x="1225975" y="2021590"/>
              <a:ext cx="1689948" cy="168994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38DE8FAA-641B-47D8-BD38-861DC3863E25}"/>
                </a:ext>
              </a:extLst>
            </p:cNvPr>
            <p:cNvGrpSpPr>
              <a:grpSpLocks noChangeAspect="1"/>
            </p:cNvGrpSpPr>
            <p:nvPr/>
          </p:nvGrpSpPr>
          <p:grpSpPr>
            <a:xfrm rot="2700000">
              <a:off x="1670542" y="2259307"/>
              <a:ext cx="704740" cy="1409479"/>
              <a:chOff x="7525979" y="4475778"/>
              <a:chExt cx="1036113" cy="1857639"/>
            </a:xfrm>
          </p:grpSpPr>
          <p:sp>
            <p:nvSpPr>
              <p:cNvPr id="107" name="Content Placeholder 28" descr="Fire with solid fill">
                <a:extLst>
                  <a:ext uri="{FF2B5EF4-FFF2-40B4-BE49-F238E27FC236}">
                    <a16:creationId xmlns:a16="http://schemas.microsoft.com/office/drawing/2014/main" id="{5D34EFB4-607B-4611-B0FA-788F38717CAC}"/>
                  </a:ext>
                </a:extLst>
              </p:cNvPr>
              <p:cNvSpPr/>
              <p:nvPr/>
            </p:nvSpPr>
            <p:spPr>
              <a:xfrm rot="10800000">
                <a:off x="7794594" y="5604976"/>
                <a:ext cx="498714" cy="728441"/>
              </a:xfrm>
              <a:custGeom>
                <a:avLst/>
                <a:gdLst>
                  <a:gd name="connsiteX0" fmla="*/ 468821 w 498714"/>
                  <a:gd name="connsiteY0" fmla="*/ 375232 h 728441"/>
                  <a:gd name="connsiteX1" fmla="*/ 357861 w 498714"/>
                  <a:gd name="connsiteY1" fmla="*/ 472640 h 728441"/>
                  <a:gd name="connsiteX2" fmla="*/ 321439 w 498714"/>
                  <a:gd name="connsiteY2" fmla="*/ 340504 h 728441"/>
                  <a:gd name="connsiteX3" fmla="*/ 207091 w 498714"/>
                  <a:gd name="connsiteY3" fmla="*/ 0 h 728441"/>
                  <a:gd name="connsiteX4" fmla="*/ 119847 w 498714"/>
                  <a:gd name="connsiteY4" fmla="*/ 269354 h 728441"/>
                  <a:gd name="connsiteX5" fmla="*/ 18204 w 498714"/>
                  <a:gd name="connsiteY5" fmla="*/ 387937 h 728441"/>
                  <a:gd name="connsiteX6" fmla="*/ 101213 w 498714"/>
                  <a:gd name="connsiteY6" fmla="*/ 680161 h 728441"/>
                  <a:gd name="connsiteX7" fmla="*/ 152034 w 498714"/>
                  <a:gd name="connsiteY7" fmla="*/ 409113 h 728441"/>
                  <a:gd name="connsiteX8" fmla="*/ 185915 w 498714"/>
                  <a:gd name="connsiteY8" fmla="*/ 595459 h 728441"/>
                  <a:gd name="connsiteX9" fmla="*/ 247748 w 498714"/>
                  <a:gd name="connsiteY9" fmla="*/ 728442 h 728441"/>
                  <a:gd name="connsiteX10" fmla="*/ 476445 w 498714"/>
                  <a:gd name="connsiteY10" fmla="*/ 574283 h 728441"/>
                  <a:gd name="connsiteX11" fmla="*/ 468821 w 498714"/>
                  <a:gd name="connsiteY11" fmla="*/ 375232 h 72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714" h="728441">
                    <a:moveTo>
                      <a:pt x="468821" y="375232"/>
                    </a:moveTo>
                    <a:cubicBezTo>
                      <a:pt x="484068" y="437065"/>
                      <a:pt x="420541" y="498051"/>
                      <a:pt x="357861" y="472640"/>
                    </a:cubicBezTo>
                    <a:cubicBezTo>
                      <a:pt x="305346" y="454005"/>
                      <a:pt x="285017" y="393020"/>
                      <a:pt x="321439" y="340504"/>
                    </a:cubicBezTo>
                    <a:cubicBezTo>
                      <a:pt x="403601" y="231238"/>
                      <a:pt x="343462" y="59292"/>
                      <a:pt x="207091" y="0"/>
                    </a:cubicBezTo>
                    <a:cubicBezTo>
                      <a:pt x="268924" y="116889"/>
                      <a:pt x="174057" y="224462"/>
                      <a:pt x="119847" y="269354"/>
                    </a:cubicBezTo>
                    <a:cubicBezTo>
                      <a:pt x="65638" y="314246"/>
                      <a:pt x="29215" y="360833"/>
                      <a:pt x="18204" y="387937"/>
                    </a:cubicBezTo>
                    <a:cubicBezTo>
                      <a:pt x="-36852" y="521767"/>
                      <a:pt x="45309" y="649668"/>
                      <a:pt x="101213" y="680161"/>
                    </a:cubicBezTo>
                    <a:cubicBezTo>
                      <a:pt x="75802" y="622563"/>
                      <a:pt x="52085" y="512450"/>
                      <a:pt x="152034" y="409113"/>
                    </a:cubicBezTo>
                    <a:cubicBezTo>
                      <a:pt x="152034" y="409113"/>
                      <a:pt x="123235" y="519226"/>
                      <a:pt x="185915" y="595459"/>
                    </a:cubicBezTo>
                    <a:cubicBezTo>
                      <a:pt x="248595" y="671691"/>
                      <a:pt x="247748" y="728442"/>
                      <a:pt x="247748" y="728442"/>
                    </a:cubicBezTo>
                    <a:cubicBezTo>
                      <a:pt x="345156" y="728442"/>
                      <a:pt x="437482" y="669997"/>
                      <a:pt x="476445" y="574283"/>
                    </a:cubicBezTo>
                    <a:cubicBezTo>
                      <a:pt x="506091" y="517532"/>
                      <a:pt x="508632" y="427748"/>
                      <a:pt x="468821" y="375232"/>
                    </a:cubicBezTo>
                  </a:path>
                </a:pathLst>
              </a:custGeom>
              <a:solidFill>
                <a:srgbClr val="000000"/>
              </a:solidFill>
              <a:ln w="843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3891AEBB-9DAD-4273-99E5-56BA0CADAACC}"/>
                  </a:ext>
                </a:extLst>
              </p:cNvPr>
              <p:cNvSpPr/>
              <p:nvPr/>
            </p:nvSpPr>
            <p:spPr>
              <a:xfrm rot="5400000">
                <a:off x="7504735" y="4740542"/>
                <a:ext cx="1077710" cy="548181"/>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A113F0A3-52A8-42E0-98CA-DF9595E04D44}"/>
                  </a:ext>
                </a:extLst>
              </p:cNvPr>
              <p:cNvSpPr/>
              <p:nvPr/>
            </p:nvSpPr>
            <p:spPr>
              <a:xfrm rot="5571875" flipV="1">
                <a:off x="7222931" y="5250822"/>
                <a:ext cx="794770" cy="188674"/>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B65048EC-7ACE-4A44-B6F1-61B6F507E9FD}"/>
                  </a:ext>
                </a:extLst>
              </p:cNvPr>
              <p:cNvSpPr/>
              <p:nvPr/>
            </p:nvSpPr>
            <p:spPr>
              <a:xfrm rot="16020000" flipH="1" flipV="1">
                <a:off x="8070370" y="5250997"/>
                <a:ext cx="794770" cy="188674"/>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8" name="Rectangle: Rounded Corners 127">
            <a:extLst>
              <a:ext uri="{FF2B5EF4-FFF2-40B4-BE49-F238E27FC236}">
                <a16:creationId xmlns:a16="http://schemas.microsoft.com/office/drawing/2014/main" id="{A4771CE7-0B30-4631-9062-4A6B96C6EFCB}"/>
              </a:ext>
            </a:extLst>
          </p:cNvPr>
          <p:cNvSpPr/>
          <p:nvPr/>
        </p:nvSpPr>
        <p:spPr>
          <a:xfrm>
            <a:off x="8336280" y="1885957"/>
            <a:ext cx="3017520" cy="3687948"/>
          </a:xfrm>
          <a:prstGeom prst="roundRect">
            <a:avLst/>
          </a:prstGeom>
          <a:gradFill flip="none" rotWithShape="1">
            <a:gsLst>
              <a:gs pos="0">
                <a:schemeClr val="accent5">
                  <a:lumMod val="67000"/>
                  <a:alpha val="60000"/>
                </a:schemeClr>
              </a:gs>
              <a:gs pos="48000">
                <a:schemeClr val="accent5">
                  <a:lumMod val="97000"/>
                  <a:lumOff val="3000"/>
                  <a:alpha val="60000"/>
                </a:schemeClr>
              </a:gs>
              <a:gs pos="100000">
                <a:schemeClr val="accent5">
                  <a:lumMod val="60000"/>
                  <a:lumOff val="40000"/>
                  <a:alpha val="60000"/>
                </a:schemeClr>
              </a:gs>
            </a:gsLst>
            <a:lin ang="16200000" scaled="1"/>
            <a:tileRect/>
          </a:gradFill>
          <a:ln w="25400"/>
        </p:spPr>
        <p:style>
          <a:lnRef idx="2">
            <a:schemeClr val="dk1"/>
          </a:lnRef>
          <a:fillRef idx="1">
            <a:schemeClr val="lt1"/>
          </a:fillRef>
          <a:effectRef idx="0">
            <a:schemeClr val="dk1"/>
          </a:effectRef>
          <a:fontRef idx="minor">
            <a:schemeClr val="dk1"/>
          </a:fontRef>
        </p:style>
        <p:txBody>
          <a:bodyPr rtlCol="0" anchor="ctr"/>
          <a:lstStyle/>
          <a:p>
            <a:pPr algn="ctr"/>
            <a:endParaRPr lang="en-US"/>
          </a:p>
          <a:p>
            <a:pPr algn="ctr"/>
            <a:endParaRPr lang="en-US"/>
          </a:p>
          <a:p>
            <a:pPr algn="ctr"/>
            <a:endParaRPr lang="en-US"/>
          </a:p>
          <a:p>
            <a:pPr algn="ctr"/>
            <a:endParaRPr lang="en-US"/>
          </a:p>
        </p:txBody>
      </p:sp>
      <p:sp>
        <p:nvSpPr>
          <p:cNvPr id="130" name="Oval 129">
            <a:extLst>
              <a:ext uri="{FF2B5EF4-FFF2-40B4-BE49-F238E27FC236}">
                <a16:creationId xmlns:a16="http://schemas.microsoft.com/office/drawing/2014/main" id="{3B9F3EFA-D886-4904-B553-7FE6EDCF990C}"/>
              </a:ext>
            </a:extLst>
          </p:cNvPr>
          <p:cNvSpPr>
            <a:spLocks noChangeAspect="1"/>
          </p:cNvSpPr>
          <p:nvPr/>
        </p:nvSpPr>
        <p:spPr>
          <a:xfrm>
            <a:off x="9000066" y="2039983"/>
            <a:ext cx="1689948" cy="168994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3">
            <a:extLst>
              <a:ext uri="{FF2B5EF4-FFF2-40B4-BE49-F238E27FC236}">
                <a16:creationId xmlns:a16="http://schemas.microsoft.com/office/drawing/2014/main" id="{D3C99A59-E7B1-4F0B-80E3-C756DCD529F0}"/>
              </a:ext>
            </a:extLst>
          </p:cNvPr>
          <p:cNvSpPr txBox="1">
            <a:spLocks/>
          </p:cNvSpPr>
          <p:nvPr/>
        </p:nvSpPr>
        <p:spPr>
          <a:xfrm>
            <a:off x="10363200" y="5611399"/>
            <a:ext cx="1828800" cy="3108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Helvetica"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Jed Fazler</a:t>
            </a:r>
          </a:p>
        </p:txBody>
      </p:sp>
      <p:sp>
        <p:nvSpPr>
          <p:cNvPr id="9" name="Slide Number Placeholder 8">
            <a:extLst>
              <a:ext uri="{FF2B5EF4-FFF2-40B4-BE49-F238E27FC236}">
                <a16:creationId xmlns:a16="http://schemas.microsoft.com/office/drawing/2014/main" id="{2A0424D3-87B4-40E2-9FCE-A1547B5463F4}"/>
              </a:ext>
            </a:extLst>
          </p:cNvPr>
          <p:cNvSpPr>
            <a:spLocks noGrp="1"/>
          </p:cNvSpPr>
          <p:nvPr>
            <p:ph type="sldNum" sz="quarter" idx="4"/>
          </p:nvPr>
        </p:nvSpPr>
        <p:spPr/>
        <p:txBody>
          <a:bodyPr/>
          <a:lstStyle/>
          <a:p>
            <a:fld id="{1504101C-439A-4B4A-8615-B63CB065D830}" type="slidenum">
              <a:rPr lang="en-US" smtClean="0"/>
              <a:t>8</a:t>
            </a:fld>
            <a:endParaRPr lang="en-US"/>
          </a:p>
        </p:txBody>
      </p:sp>
      <p:sp>
        <p:nvSpPr>
          <p:cNvPr id="10" name="TextBox 9">
            <a:extLst>
              <a:ext uri="{FF2B5EF4-FFF2-40B4-BE49-F238E27FC236}">
                <a16:creationId xmlns:a16="http://schemas.microsoft.com/office/drawing/2014/main" id="{CCBFDAF7-6FB0-4558-A0AD-CC15E546FBDA}"/>
              </a:ext>
            </a:extLst>
          </p:cNvPr>
          <p:cNvSpPr txBox="1"/>
          <p:nvPr/>
        </p:nvSpPr>
        <p:spPr>
          <a:xfrm>
            <a:off x="802547" y="4042020"/>
            <a:ext cx="3053315" cy="830997"/>
          </a:xfrm>
          <a:prstGeom prst="rect">
            <a:avLst/>
          </a:prstGeom>
          <a:noFill/>
        </p:spPr>
        <p:txBody>
          <a:bodyPr wrap="square" rtlCol="0">
            <a:spAutoFit/>
          </a:bodyPr>
          <a:lstStyle/>
          <a:p>
            <a:pPr algn="ctr"/>
            <a:r>
              <a:rPr lang="en-US" sz="2400">
                <a:latin typeface="Helvetica" pitchFamily="2" charset="0"/>
              </a:rPr>
              <a:t>Design of propulsion system is optional</a:t>
            </a:r>
          </a:p>
        </p:txBody>
      </p:sp>
      <p:sp>
        <p:nvSpPr>
          <p:cNvPr id="40" name="TextBox 39">
            <a:extLst>
              <a:ext uri="{FF2B5EF4-FFF2-40B4-BE49-F238E27FC236}">
                <a16:creationId xmlns:a16="http://schemas.microsoft.com/office/drawing/2014/main" id="{D4FA8CE7-F126-4220-B915-CB08D00B849C}"/>
              </a:ext>
            </a:extLst>
          </p:cNvPr>
          <p:cNvSpPr txBox="1"/>
          <p:nvPr/>
        </p:nvSpPr>
        <p:spPr>
          <a:xfrm>
            <a:off x="8336136" y="4042019"/>
            <a:ext cx="3017520" cy="1200329"/>
          </a:xfrm>
          <a:prstGeom prst="rect">
            <a:avLst/>
          </a:prstGeom>
          <a:noFill/>
        </p:spPr>
        <p:txBody>
          <a:bodyPr wrap="square" rtlCol="0">
            <a:spAutoFit/>
          </a:bodyPr>
          <a:lstStyle/>
          <a:p>
            <a:pPr algn="ctr"/>
            <a:r>
              <a:rPr lang="en-US" sz="2400">
                <a:latin typeface="Helvetica" pitchFamily="2" charset="0"/>
              </a:rPr>
              <a:t>Deployment will not be projectile’s responsibility</a:t>
            </a:r>
          </a:p>
        </p:txBody>
      </p:sp>
      <p:sp>
        <p:nvSpPr>
          <p:cNvPr id="42" name="TextBox 41">
            <a:extLst>
              <a:ext uri="{FF2B5EF4-FFF2-40B4-BE49-F238E27FC236}">
                <a16:creationId xmlns:a16="http://schemas.microsoft.com/office/drawing/2014/main" id="{67D0B3A1-AB58-4F23-8794-46EC005F4D08}"/>
              </a:ext>
            </a:extLst>
          </p:cNvPr>
          <p:cNvSpPr txBox="1"/>
          <p:nvPr/>
        </p:nvSpPr>
        <p:spPr>
          <a:xfrm>
            <a:off x="4551444" y="4042019"/>
            <a:ext cx="3053315" cy="1200329"/>
          </a:xfrm>
          <a:prstGeom prst="rect">
            <a:avLst/>
          </a:prstGeom>
          <a:noFill/>
        </p:spPr>
        <p:txBody>
          <a:bodyPr wrap="square" rtlCol="0">
            <a:spAutoFit/>
          </a:bodyPr>
          <a:lstStyle/>
          <a:p>
            <a:pPr algn="ctr"/>
            <a:r>
              <a:rPr lang="en-US" sz="2400">
                <a:latin typeface="Helvetica" pitchFamily="2" charset="0"/>
              </a:rPr>
              <a:t>Projectile can be stored in preexisting containers</a:t>
            </a:r>
          </a:p>
        </p:txBody>
      </p:sp>
      <p:grpSp>
        <p:nvGrpSpPr>
          <p:cNvPr id="12" name="Group 11">
            <a:extLst>
              <a:ext uri="{FF2B5EF4-FFF2-40B4-BE49-F238E27FC236}">
                <a16:creationId xmlns:a16="http://schemas.microsoft.com/office/drawing/2014/main" id="{3ED346CF-FA17-46EE-AF81-93ED78C9F953}"/>
              </a:ext>
            </a:extLst>
          </p:cNvPr>
          <p:cNvGrpSpPr>
            <a:grpSpLocks noChangeAspect="1"/>
          </p:cNvGrpSpPr>
          <p:nvPr/>
        </p:nvGrpSpPr>
        <p:grpSpPr>
          <a:xfrm rot="1745753">
            <a:off x="10233410" y="2891063"/>
            <a:ext cx="365760" cy="322836"/>
            <a:chOff x="8663987" y="391487"/>
            <a:chExt cx="1379007" cy="1444286"/>
          </a:xfrm>
        </p:grpSpPr>
        <p:sp>
          <p:nvSpPr>
            <p:cNvPr id="31" name="Freeform: Shape 30">
              <a:extLst>
                <a:ext uri="{FF2B5EF4-FFF2-40B4-BE49-F238E27FC236}">
                  <a16:creationId xmlns:a16="http://schemas.microsoft.com/office/drawing/2014/main" id="{5C60C816-256E-46F8-85B9-7EBFAC688576}"/>
                </a:ext>
              </a:extLst>
            </p:cNvPr>
            <p:cNvSpPr/>
            <p:nvPr/>
          </p:nvSpPr>
          <p:spPr>
            <a:xfrm rot="8100000">
              <a:off x="8937556" y="947297"/>
              <a:ext cx="817710" cy="372860"/>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127901FF-D041-4BE8-845F-FF8721F7B607}"/>
                </a:ext>
              </a:extLst>
            </p:cNvPr>
            <p:cNvSpPr/>
            <p:nvPr/>
          </p:nvSpPr>
          <p:spPr>
            <a:xfrm rot="8271875" flipV="1">
              <a:off x="8663987" y="1043317"/>
              <a:ext cx="603030" cy="128332"/>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E5CB858-494C-40AA-BF0B-CAF409530302}"/>
                </a:ext>
              </a:extLst>
            </p:cNvPr>
            <p:cNvSpPr/>
            <p:nvPr/>
          </p:nvSpPr>
          <p:spPr>
            <a:xfrm rot="18720000" flipH="1" flipV="1">
              <a:off x="9087571" y="1470092"/>
              <a:ext cx="603030" cy="128332"/>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64C1A897-8E38-4E72-ADFC-D78488AFE739}"/>
                </a:ext>
              </a:extLst>
            </p:cNvPr>
            <p:cNvSpPr/>
            <p:nvPr/>
          </p:nvSpPr>
          <p:spPr>
            <a:xfrm rot="2700000">
              <a:off x="9630496" y="350631"/>
              <a:ext cx="371642" cy="453354"/>
            </a:xfrm>
            <a:prstGeom prst="triangl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Graphic 21" descr="Take Off with solid fill">
            <a:extLst>
              <a:ext uri="{FF2B5EF4-FFF2-40B4-BE49-F238E27FC236}">
                <a16:creationId xmlns:a16="http://schemas.microsoft.com/office/drawing/2014/main" id="{E4AA5132-5FA0-4D86-9C0E-66F249FDD17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0908"/>
          <a:stretch/>
        </p:blipFill>
        <p:spPr>
          <a:xfrm rot="21286470">
            <a:off x="8933433" y="2144335"/>
            <a:ext cx="1474205" cy="1018559"/>
          </a:xfrm>
          <a:prstGeom prst="rect">
            <a:avLst/>
          </a:prstGeom>
        </p:spPr>
      </p:pic>
      <p:sp>
        <p:nvSpPr>
          <p:cNvPr id="28" name="Arc 27">
            <a:extLst>
              <a:ext uri="{FF2B5EF4-FFF2-40B4-BE49-F238E27FC236}">
                <a16:creationId xmlns:a16="http://schemas.microsoft.com/office/drawing/2014/main" id="{5EC43135-91CA-40DD-858F-3A1A3BD081CE}"/>
              </a:ext>
            </a:extLst>
          </p:cNvPr>
          <p:cNvSpPr/>
          <p:nvPr/>
        </p:nvSpPr>
        <p:spPr>
          <a:xfrm rot="10278512">
            <a:off x="9718344" y="2426909"/>
            <a:ext cx="1038014" cy="671497"/>
          </a:xfrm>
          <a:prstGeom prst="arc">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grpSp>
        <p:nvGrpSpPr>
          <p:cNvPr id="50" name="Group 49">
            <a:extLst>
              <a:ext uri="{FF2B5EF4-FFF2-40B4-BE49-F238E27FC236}">
                <a16:creationId xmlns:a16="http://schemas.microsoft.com/office/drawing/2014/main" id="{45EE2CC9-ED52-4694-9764-BE869603D190}"/>
              </a:ext>
            </a:extLst>
          </p:cNvPr>
          <p:cNvGrpSpPr>
            <a:grpSpLocks noChangeAspect="1"/>
          </p:cNvGrpSpPr>
          <p:nvPr/>
        </p:nvGrpSpPr>
        <p:grpSpPr>
          <a:xfrm rot="18920356">
            <a:off x="6176773" y="2690420"/>
            <a:ext cx="613248" cy="548330"/>
            <a:chOff x="8663987" y="391487"/>
            <a:chExt cx="1379007" cy="1444286"/>
          </a:xfrm>
        </p:grpSpPr>
        <p:sp>
          <p:nvSpPr>
            <p:cNvPr id="51" name="Freeform: Shape 50">
              <a:extLst>
                <a:ext uri="{FF2B5EF4-FFF2-40B4-BE49-F238E27FC236}">
                  <a16:creationId xmlns:a16="http://schemas.microsoft.com/office/drawing/2014/main" id="{E39F648B-70EB-4359-8737-3BC378A5DD0B}"/>
                </a:ext>
              </a:extLst>
            </p:cNvPr>
            <p:cNvSpPr/>
            <p:nvPr/>
          </p:nvSpPr>
          <p:spPr>
            <a:xfrm rot="8100000">
              <a:off x="8937556" y="947297"/>
              <a:ext cx="817710" cy="372860"/>
            </a:xfrm>
            <a:custGeom>
              <a:avLst/>
              <a:gdLst>
                <a:gd name="connsiteX0" fmla="*/ 7826558 w 8207737"/>
                <a:gd name="connsiteY0" fmla="*/ 0 h 1886764"/>
                <a:gd name="connsiteX1" fmla="*/ 8207737 w 8207737"/>
                <a:gd name="connsiteY1" fmla="*/ 943382 h 1886764"/>
                <a:gd name="connsiteX2" fmla="*/ 7826558 w 8207737"/>
                <a:gd name="connsiteY2" fmla="*/ 1886764 h 1886764"/>
                <a:gd name="connsiteX3" fmla="*/ 0 w 8207737"/>
                <a:gd name="connsiteY3" fmla="*/ 1886764 h 1886764"/>
                <a:gd name="connsiteX4" fmla="*/ 0 w 8207737"/>
                <a:gd name="connsiteY4" fmla="*/ 1 h 1886764"/>
                <a:gd name="connsiteX5" fmla="*/ 7826550 w 8207737"/>
                <a:gd name="connsiteY5" fmla="*/ 1 h 188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7737" h="1886764">
                  <a:moveTo>
                    <a:pt x="7826558" y="0"/>
                  </a:moveTo>
                  <a:cubicBezTo>
                    <a:pt x="8037077" y="0"/>
                    <a:pt x="8207737" y="422367"/>
                    <a:pt x="8207737" y="943382"/>
                  </a:cubicBezTo>
                  <a:cubicBezTo>
                    <a:pt x="8207737" y="1464397"/>
                    <a:pt x="8037077" y="1886764"/>
                    <a:pt x="7826558" y="1886764"/>
                  </a:cubicBezTo>
                  <a:lnTo>
                    <a:pt x="0" y="1886764"/>
                  </a:lnTo>
                  <a:lnTo>
                    <a:pt x="0" y="1"/>
                  </a:lnTo>
                  <a:lnTo>
                    <a:pt x="7826550" y="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194828AA-3246-4CC7-B2F8-E815ECDF14C9}"/>
                </a:ext>
              </a:extLst>
            </p:cNvPr>
            <p:cNvSpPr/>
            <p:nvPr/>
          </p:nvSpPr>
          <p:spPr>
            <a:xfrm rot="8271875" flipV="1">
              <a:off x="8663987" y="1043317"/>
              <a:ext cx="603030" cy="128332"/>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2C64FFFF-73FD-4A2F-8916-521707F3B159}"/>
                </a:ext>
              </a:extLst>
            </p:cNvPr>
            <p:cNvSpPr/>
            <p:nvPr/>
          </p:nvSpPr>
          <p:spPr>
            <a:xfrm rot="18720000" flipH="1" flipV="1">
              <a:off x="9087571" y="1470092"/>
              <a:ext cx="603030" cy="128332"/>
            </a:xfrm>
            <a:custGeom>
              <a:avLst/>
              <a:gdLst>
                <a:gd name="connsiteX0" fmla="*/ 0 w 1283918"/>
                <a:gd name="connsiteY0" fmla="*/ 331940 h 344466"/>
                <a:gd name="connsiteX1" fmla="*/ 557409 w 1283918"/>
                <a:gd name="connsiteY1" fmla="*/ 0 h 344466"/>
                <a:gd name="connsiteX2" fmla="*/ 1283918 w 1283918"/>
                <a:gd name="connsiteY2" fmla="*/ 6263 h 344466"/>
                <a:gd name="connsiteX3" fmla="*/ 1133606 w 1283918"/>
                <a:gd name="connsiteY3" fmla="*/ 344466 h 344466"/>
                <a:gd name="connsiteX4" fmla="*/ 0 w 1283918"/>
                <a:gd name="connsiteY4" fmla="*/ 331940 h 344466"/>
                <a:gd name="connsiteX0" fmla="*/ 0 w 1108554"/>
                <a:gd name="connsiteY0" fmla="*/ 350729 h 350729"/>
                <a:gd name="connsiteX1" fmla="*/ 382045 w 1108554"/>
                <a:gd name="connsiteY1" fmla="*/ 0 h 350729"/>
                <a:gd name="connsiteX2" fmla="*/ 1108554 w 1108554"/>
                <a:gd name="connsiteY2" fmla="*/ 6263 h 350729"/>
                <a:gd name="connsiteX3" fmla="*/ 958242 w 1108554"/>
                <a:gd name="connsiteY3" fmla="*/ 344466 h 350729"/>
                <a:gd name="connsiteX4" fmla="*/ 0 w 1108554"/>
                <a:gd name="connsiteY4" fmla="*/ 350729 h 350729"/>
                <a:gd name="connsiteX0" fmla="*/ 0 w 1108554"/>
                <a:gd name="connsiteY0" fmla="*/ 344466 h 344466"/>
                <a:gd name="connsiteX1" fmla="*/ 557410 w 1108554"/>
                <a:gd name="connsiteY1" fmla="*/ 6263 h 344466"/>
                <a:gd name="connsiteX2" fmla="*/ 1108554 w 1108554"/>
                <a:gd name="connsiteY2" fmla="*/ 0 h 344466"/>
                <a:gd name="connsiteX3" fmla="*/ 958242 w 1108554"/>
                <a:gd name="connsiteY3" fmla="*/ 338203 h 344466"/>
                <a:gd name="connsiteX4" fmla="*/ 0 w 1108554"/>
                <a:gd name="connsiteY4" fmla="*/ 344466 h 344466"/>
                <a:gd name="connsiteX0" fmla="*/ 0 w 995820"/>
                <a:gd name="connsiteY0" fmla="*/ 338203 h 338203"/>
                <a:gd name="connsiteX1" fmla="*/ 557410 w 995820"/>
                <a:gd name="connsiteY1" fmla="*/ 0 h 338203"/>
                <a:gd name="connsiteX2" fmla="*/ 995820 w 995820"/>
                <a:gd name="connsiteY2" fmla="*/ 6263 h 338203"/>
                <a:gd name="connsiteX3" fmla="*/ 958242 w 995820"/>
                <a:gd name="connsiteY3" fmla="*/ 331940 h 338203"/>
                <a:gd name="connsiteX4" fmla="*/ 0 w 995820"/>
                <a:gd name="connsiteY4" fmla="*/ 338203 h 338203"/>
                <a:gd name="connsiteX0" fmla="*/ 0 w 1039661"/>
                <a:gd name="connsiteY0" fmla="*/ 350729 h 350729"/>
                <a:gd name="connsiteX1" fmla="*/ 557410 w 1039661"/>
                <a:gd name="connsiteY1" fmla="*/ 12526 h 350729"/>
                <a:gd name="connsiteX2" fmla="*/ 1039661 w 1039661"/>
                <a:gd name="connsiteY2" fmla="*/ 0 h 350729"/>
                <a:gd name="connsiteX3" fmla="*/ 958242 w 1039661"/>
                <a:gd name="connsiteY3" fmla="*/ 344466 h 350729"/>
                <a:gd name="connsiteX4" fmla="*/ 0 w 1039661"/>
                <a:gd name="connsiteY4" fmla="*/ 350729 h 350729"/>
                <a:gd name="connsiteX0" fmla="*/ 0 w 1039661"/>
                <a:gd name="connsiteY0" fmla="*/ 350729 h 350729"/>
                <a:gd name="connsiteX1" fmla="*/ 544680 w 1039661"/>
                <a:gd name="connsiteY1" fmla="*/ 136312 h 350729"/>
                <a:gd name="connsiteX2" fmla="*/ 1039661 w 1039661"/>
                <a:gd name="connsiteY2" fmla="*/ 0 h 350729"/>
                <a:gd name="connsiteX3" fmla="*/ 958242 w 1039661"/>
                <a:gd name="connsiteY3" fmla="*/ 344466 h 350729"/>
                <a:gd name="connsiteX4" fmla="*/ 0 w 1039661"/>
                <a:gd name="connsiteY4" fmla="*/ 350729 h 350729"/>
                <a:gd name="connsiteX0" fmla="*/ 0 w 1005713"/>
                <a:gd name="connsiteY0" fmla="*/ 216627 h 216627"/>
                <a:gd name="connsiteX1" fmla="*/ 544680 w 1005713"/>
                <a:gd name="connsiteY1" fmla="*/ 2210 h 216627"/>
                <a:gd name="connsiteX2" fmla="*/ 1005713 w 1005713"/>
                <a:gd name="connsiteY2" fmla="*/ 0 h 216627"/>
                <a:gd name="connsiteX3" fmla="*/ 958242 w 1005713"/>
                <a:gd name="connsiteY3" fmla="*/ 210364 h 216627"/>
                <a:gd name="connsiteX4" fmla="*/ 0 w 1005713"/>
                <a:gd name="connsiteY4" fmla="*/ 216627 h 216627"/>
                <a:gd name="connsiteX0" fmla="*/ 0 w 1005713"/>
                <a:gd name="connsiteY0" fmla="*/ 216627 h 216627"/>
                <a:gd name="connsiteX1" fmla="*/ 544680 w 1005713"/>
                <a:gd name="connsiteY1" fmla="*/ 2210 h 216627"/>
                <a:gd name="connsiteX2" fmla="*/ 1005713 w 1005713"/>
                <a:gd name="connsiteY2" fmla="*/ 0 h 216627"/>
                <a:gd name="connsiteX3" fmla="*/ 856398 w 1005713"/>
                <a:gd name="connsiteY3" fmla="*/ 210364 h 216627"/>
                <a:gd name="connsiteX4" fmla="*/ 0 w 1005713"/>
                <a:gd name="connsiteY4" fmla="*/ 216627 h 216627"/>
                <a:gd name="connsiteX0" fmla="*/ 0 w 1005713"/>
                <a:gd name="connsiteY0" fmla="*/ 199434 h 210364"/>
                <a:gd name="connsiteX1" fmla="*/ 544680 w 1005713"/>
                <a:gd name="connsiteY1" fmla="*/ 2210 h 210364"/>
                <a:gd name="connsiteX2" fmla="*/ 1005713 w 1005713"/>
                <a:gd name="connsiteY2" fmla="*/ 0 h 210364"/>
                <a:gd name="connsiteX3" fmla="*/ 856398 w 1005713"/>
                <a:gd name="connsiteY3" fmla="*/ 210364 h 210364"/>
                <a:gd name="connsiteX4" fmla="*/ 0 w 1005713"/>
                <a:gd name="connsiteY4" fmla="*/ 199434 h 210364"/>
                <a:gd name="connsiteX0" fmla="*/ 0 w 1005713"/>
                <a:gd name="connsiteY0" fmla="*/ 199434 h 212911"/>
                <a:gd name="connsiteX1" fmla="*/ 544680 w 1005713"/>
                <a:gd name="connsiteY1" fmla="*/ 2210 h 212911"/>
                <a:gd name="connsiteX2" fmla="*/ 1005713 w 1005713"/>
                <a:gd name="connsiteY2" fmla="*/ 0 h 212911"/>
                <a:gd name="connsiteX3" fmla="*/ 683611 w 1005713"/>
                <a:gd name="connsiteY3" fmla="*/ 212911 h 212911"/>
                <a:gd name="connsiteX4" fmla="*/ 0 w 1005713"/>
                <a:gd name="connsiteY4" fmla="*/ 199434 h 21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13" h="212911">
                  <a:moveTo>
                    <a:pt x="0" y="199434"/>
                  </a:moveTo>
                  <a:lnTo>
                    <a:pt x="544680" y="2210"/>
                  </a:lnTo>
                  <a:lnTo>
                    <a:pt x="1005713" y="0"/>
                  </a:lnTo>
                  <a:lnTo>
                    <a:pt x="683611" y="212911"/>
                  </a:lnTo>
                  <a:lnTo>
                    <a:pt x="0" y="1994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0A1AFAC4-BE38-43EB-B849-E9B0B41B9DC8}"/>
                </a:ext>
              </a:extLst>
            </p:cNvPr>
            <p:cNvSpPr/>
            <p:nvPr/>
          </p:nvSpPr>
          <p:spPr>
            <a:xfrm rot="2700000">
              <a:off x="9630496" y="350631"/>
              <a:ext cx="371642" cy="453354"/>
            </a:xfrm>
            <a:prstGeom prst="triangl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Graphic 34" descr="Packing Box Open with solid fill">
            <a:extLst>
              <a:ext uri="{FF2B5EF4-FFF2-40B4-BE49-F238E27FC236}">
                <a16:creationId xmlns:a16="http://schemas.microsoft.com/office/drawing/2014/main" id="{AAFE8701-DED1-47F0-9955-E56BB1E8C3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32732" y="2531163"/>
            <a:ext cx="694456" cy="703502"/>
          </a:xfrm>
          <a:prstGeom prst="rect">
            <a:avLst/>
          </a:prstGeom>
        </p:spPr>
      </p:pic>
      <p:pic>
        <p:nvPicPr>
          <p:cNvPr id="37" name="Graphic 36" descr="Add with solid fill">
            <a:extLst>
              <a:ext uri="{FF2B5EF4-FFF2-40B4-BE49-F238E27FC236}">
                <a16:creationId xmlns:a16="http://schemas.microsoft.com/office/drawing/2014/main" id="{A13AF27D-4030-4AB2-B4D5-6D56452126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18355" y="2752961"/>
            <a:ext cx="417806" cy="423249"/>
          </a:xfrm>
          <a:prstGeom prst="rect">
            <a:avLst/>
          </a:prstGeom>
        </p:spPr>
      </p:pic>
    </p:spTree>
    <p:extLst>
      <p:ext uri="{BB962C8B-B14F-4D97-AF65-F5344CB8AC3E}">
        <p14:creationId xmlns:p14="http://schemas.microsoft.com/office/powerpoint/2010/main" val="283682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FAD3-3D79-40F8-B101-F243A3AB1C5C}"/>
              </a:ext>
            </a:extLst>
          </p:cNvPr>
          <p:cNvSpPr>
            <a:spLocks noGrp="1"/>
          </p:cNvSpPr>
          <p:nvPr>
            <p:ph type="title"/>
          </p:nvPr>
        </p:nvSpPr>
        <p:spPr/>
        <p:txBody>
          <a:bodyPr/>
          <a:lstStyle/>
          <a:p>
            <a:pPr algn="ctr"/>
            <a:r>
              <a:rPr lang="en-US"/>
              <a:t>Functional Decomposition</a:t>
            </a:r>
          </a:p>
        </p:txBody>
      </p:sp>
      <p:sp>
        <p:nvSpPr>
          <p:cNvPr id="4" name="Content Placeholder 3">
            <a:extLst>
              <a:ext uri="{FF2B5EF4-FFF2-40B4-BE49-F238E27FC236}">
                <a16:creationId xmlns:a16="http://schemas.microsoft.com/office/drawing/2014/main" id="{F3EA2404-07E6-4943-95A4-2694CFBE5EC6}"/>
              </a:ext>
            </a:extLst>
          </p:cNvPr>
          <p:cNvSpPr>
            <a:spLocks noGrp="1"/>
          </p:cNvSpPr>
          <p:nvPr>
            <p:ph sz="quarter" idx="11"/>
          </p:nvPr>
        </p:nvSpPr>
        <p:spPr/>
        <p:txBody>
          <a:bodyPr/>
          <a:lstStyle/>
          <a:p>
            <a:r>
              <a:rPr lang="en-US"/>
              <a:t>Jed Fazler</a:t>
            </a:r>
          </a:p>
        </p:txBody>
      </p:sp>
      <p:sp>
        <p:nvSpPr>
          <p:cNvPr id="6" name="Rectangle: Rounded Corners 5">
            <a:extLst>
              <a:ext uri="{FF2B5EF4-FFF2-40B4-BE49-F238E27FC236}">
                <a16:creationId xmlns:a16="http://schemas.microsoft.com/office/drawing/2014/main" id="{A4C7D5D8-230A-4E6D-8ECC-2040026D2AA1}"/>
              </a:ext>
            </a:extLst>
          </p:cNvPr>
          <p:cNvSpPr/>
          <p:nvPr/>
        </p:nvSpPr>
        <p:spPr>
          <a:xfrm>
            <a:off x="9191748" y="2402656"/>
            <a:ext cx="2162052" cy="2052687"/>
          </a:xfrm>
          <a:prstGeom prst="roundRect">
            <a:avLst/>
          </a:prstGeom>
          <a:gradFill flip="none" rotWithShape="1">
            <a:gsLst>
              <a:gs pos="0">
                <a:schemeClr val="accent5">
                  <a:lumMod val="67000"/>
                  <a:alpha val="75000"/>
                </a:schemeClr>
              </a:gs>
              <a:gs pos="48000">
                <a:schemeClr val="accent5">
                  <a:lumMod val="97000"/>
                  <a:lumOff val="3000"/>
                  <a:alpha val="75000"/>
                </a:schemeClr>
              </a:gs>
              <a:gs pos="100000">
                <a:schemeClr val="accent5">
                  <a:lumMod val="60000"/>
                  <a:lumOff val="40000"/>
                  <a:alpha val="75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2F56E69-3F49-420E-A7C1-FD493B39FCA7}"/>
              </a:ext>
            </a:extLst>
          </p:cNvPr>
          <p:cNvSpPr/>
          <p:nvPr/>
        </p:nvSpPr>
        <p:spPr>
          <a:xfrm>
            <a:off x="6394172" y="2406861"/>
            <a:ext cx="2162052" cy="2052687"/>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2A15B3A-612A-449E-A6E8-25E29150EA64}"/>
              </a:ext>
            </a:extLst>
          </p:cNvPr>
          <p:cNvSpPr/>
          <p:nvPr/>
        </p:nvSpPr>
        <p:spPr>
          <a:xfrm>
            <a:off x="799020" y="2406863"/>
            <a:ext cx="2162052" cy="205268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Power with solid fill">
            <a:extLst>
              <a:ext uri="{FF2B5EF4-FFF2-40B4-BE49-F238E27FC236}">
                <a16:creationId xmlns:a16="http://schemas.microsoft.com/office/drawing/2014/main" id="{215C17F1-F7F3-4B6F-B0A4-A32F9D58CC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017" y="2617179"/>
            <a:ext cx="1632055" cy="1632055"/>
          </a:xfrm>
          <a:prstGeom prst="rect">
            <a:avLst/>
          </a:prstGeom>
        </p:spPr>
      </p:pic>
      <p:sp>
        <p:nvSpPr>
          <p:cNvPr id="17" name="TextBox 16">
            <a:extLst>
              <a:ext uri="{FF2B5EF4-FFF2-40B4-BE49-F238E27FC236}">
                <a16:creationId xmlns:a16="http://schemas.microsoft.com/office/drawing/2014/main" id="{F93FA425-2BA2-4BB6-9C22-4CB767CEBD36}"/>
              </a:ext>
            </a:extLst>
          </p:cNvPr>
          <p:cNvSpPr txBox="1"/>
          <p:nvPr/>
        </p:nvSpPr>
        <p:spPr>
          <a:xfrm>
            <a:off x="1206623" y="4669866"/>
            <a:ext cx="1346844" cy="461665"/>
          </a:xfrm>
          <a:prstGeom prst="rect">
            <a:avLst/>
          </a:prstGeom>
          <a:noFill/>
        </p:spPr>
        <p:txBody>
          <a:bodyPr wrap="none" rtlCol="0">
            <a:spAutoFit/>
          </a:bodyPr>
          <a:lstStyle/>
          <a:p>
            <a:pPr algn="ctr"/>
            <a:r>
              <a:rPr lang="en-US" sz="2400" b="1">
                <a:latin typeface="Helvetica" panose="020B0604020202020204" pitchFamily="34" charset="0"/>
                <a:cs typeface="Helvetica" panose="020B0604020202020204" pitchFamily="34" charset="0"/>
              </a:rPr>
              <a:t>POWER</a:t>
            </a:r>
          </a:p>
        </p:txBody>
      </p:sp>
      <p:sp>
        <p:nvSpPr>
          <p:cNvPr id="18" name="TextBox 17">
            <a:extLst>
              <a:ext uri="{FF2B5EF4-FFF2-40B4-BE49-F238E27FC236}">
                <a16:creationId xmlns:a16="http://schemas.microsoft.com/office/drawing/2014/main" id="{CB84E269-A6CE-4799-B45C-A58EB89E2533}"/>
              </a:ext>
            </a:extLst>
          </p:cNvPr>
          <p:cNvSpPr txBox="1"/>
          <p:nvPr/>
        </p:nvSpPr>
        <p:spPr>
          <a:xfrm>
            <a:off x="9230662" y="4669866"/>
            <a:ext cx="2084225" cy="461665"/>
          </a:xfrm>
          <a:prstGeom prst="rect">
            <a:avLst/>
          </a:prstGeom>
          <a:noFill/>
        </p:spPr>
        <p:txBody>
          <a:bodyPr wrap="none" rtlCol="0">
            <a:spAutoFit/>
          </a:bodyPr>
          <a:lstStyle/>
          <a:p>
            <a:pPr algn="ctr"/>
            <a:r>
              <a:rPr lang="en-US" sz="2400" b="1">
                <a:latin typeface="Helvetica" panose="020B0604020202020204" pitchFamily="34" charset="0"/>
                <a:cs typeface="Helvetica" panose="020B0604020202020204" pitchFamily="34" charset="0"/>
              </a:rPr>
              <a:t>STRUCTURE</a:t>
            </a:r>
          </a:p>
        </p:txBody>
      </p:sp>
      <p:sp>
        <p:nvSpPr>
          <p:cNvPr id="19" name="TextBox 18">
            <a:extLst>
              <a:ext uri="{FF2B5EF4-FFF2-40B4-BE49-F238E27FC236}">
                <a16:creationId xmlns:a16="http://schemas.microsoft.com/office/drawing/2014/main" id="{099787EB-0C96-4076-AC42-B09DBCD2040E}"/>
              </a:ext>
            </a:extLst>
          </p:cNvPr>
          <p:cNvSpPr txBox="1"/>
          <p:nvPr/>
        </p:nvSpPr>
        <p:spPr>
          <a:xfrm>
            <a:off x="6487782" y="4669865"/>
            <a:ext cx="1974835" cy="461665"/>
          </a:xfrm>
          <a:prstGeom prst="rect">
            <a:avLst/>
          </a:prstGeom>
          <a:noFill/>
        </p:spPr>
        <p:txBody>
          <a:bodyPr wrap="none" rtlCol="0">
            <a:spAutoFit/>
          </a:bodyPr>
          <a:lstStyle/>
          <a:p>
            <a:pPr algn="ctr"/>
            <a:r>
              <a:rPr lang="en-US" sz="2400" b="1">
                <a:latin typeface="Helvetica" panose="020B0604020202020204" pitchFamily="34" charset="0"/>
                <a:cs typeface="Helvetica" panose="020B0604020202020204" pitchFamily="34" charset="0"/>
              </a:rPr>
              <a:t>ACTUATION</a:t>
            </a:r>
          </a:p>
        </p:txBody>
      </p:sp>
      <p:sp>
        <p:nvSpPr>
          <p:cNvPr id="20" name="TextBox 19">
            <a:extLst>
              <a:ext uri="{FF2B5EF4-FFF2-40B4-BE49-F238E27FC236}">
                <a16:creationId xmlns:a16="http://schemas.microsoft.com/office/drawing/2014/main" id="{8908D21D-F0D3-41E5-99BE-E8758C07B3A9}"/>
              </a:ext>
            </a:extLst>
          </p:cNvPr>
          <p:cNvSpPr txBox="1"/>
          <p:nvPr/>
        </p:nvSpPr>
        <p:spPr>
          <a:xfrm>
            <a:off x="3892791" y="4669866"/>
            <a:ext cx="1569660" cy="461665"/>
          </a:xfrm>
          <a:prstGeom prst="rect">
            <a:avLst/>
          </a:prstGeom>
          <a:noFill/>
        </p:spPr>
        <p:txBody>
          <a:bodyPr wrap="none" rtlCol="0">
            <a:spAutoFit/>
          </a:bodyPr>
          <a:lstStyle/>
          <a:p>
            <a:pPr algn="ctr"/>
            <a:r>
              <a:rPr lang="en-US" sz="2400" b="1">
                <a:latin typeface="Helvetica" panose="020B0604020202020204" pitchFamily="34" charset="0"/>
                <a:cs typeface="Helvetica" panose="020B0604020202020204" pitchFamily="34" charset="0"/>
              </a:rPr>
              <a:t>SENSING</a:t>
            </a:r>
          </a:p>
        </p:txBody>
      </p:sp>
      <p:sp>
        <p:nvSpPr>
          <p:cNvPr id="25" name="Slide Number Placeholder 24">
            <a:extLst>
              <a:ext uri="{FF2B5EF4-FFF2-40B4-BE49-F238E27FC236}">
                <a16:creationId xmlns:a16="http://schemas.microsoft.com/office/drawing/2014/main" id="{AEFCE940-22E8-4101-856B-1AE336778F06}"/>
              </a:ext>
            </a:extLst>
          </p:cNvPr>
          <p:cNvSpPr>
            <a:spLocks noGrp="1"/>
          </p:cNvSpPr>
          <p:nvPr>
            <p:ph type="sldNum" sz="quarter" idx="4"/>
          </p:nvPr>
        </p:nvSpPr>
        <p:spPr/>
        <p:txBody>
          <a:bodyPr/>
          <a:lstStyle/>
          <a:p>
            <a:fld id="{1504101C-439A-4B4A-8615-B63CB065D830}" type="slidenum">
              <a:rPr lang="en-US" smtClean="0"/>
              <a:t>9</a:t>
            </a:fld>
            <a:endParaRPr lang="en-US"/>
          </a:p>
        </p:txBody>
      </p:sp>
      <p:sp>
        <p:nvSpPr>
          <p:cNvPr id="12" name="Rectangle: Rounded Corners 11">
            <a:extLst>
              <a:ext uri="{FF2B5EF4-FFF2-40B4-BE49-F238E27FC236}">
                <a16:creationId xmlns:a16="http://schemas.microsoft.com/office/drawing/2014/main" id="{8E9523D9-E05C-4A25-9FC8-A7D763D5CD80}"/>
              </a:ext>
            </a:extLst>
          </p:cNvPr>
          <p:cNvSpPr/>
          <p:nvPr/>
        </p:nvSpPr>
        <p:spPr>
          <a:xfrm>
            <a:off x="3596596" y="2406861"/>
            <a:ext cx="2162052" cy="2052687"/>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A5D15BE8-ACAF-430C-949A-14E33436046B}"/>
              </a:ext>
            </a:extLst>
          </p:cNvPr>
          <p:cNvGrpSpPr/>
          <p:nvPr/>
        </p:nvGrpSpPr>
        <p:grpSpPr>
          <a:xfrm>
            <a:off x="6854608" y="2626627"/>
            <a:ext cx="1492369" cy="1622609"/>
            <a:chOff x="8356600" y="1190680"/>
            <a:chExt cx="1966382" cy="2137989"/>
          </a:xfrm>
        </p:grpSpPr>
        <p:sp>
          <p:nvSpPr>
            <p:cNvPr id="60" name="Oval 59">
              <a:extLst>
                <a:ext uri="{FF2B5EF4-FFF2-40B4-BE49-F238E27FC236}">
                  <a16:creationId xmlns:a16="http://schemas.microsoft.com/office/drawing/2014/main" id="{D7B43EFD-56A3-444E-9873-165CEC3131F2}"/>
                </a:ext>
              </a:extLst>
            </p:cNvPr>
            <p:cNvSpPr/>
            <p:nvPr/>
          </p:nvSpPr>
          <p:spPr>
            <a:xfrm>
              <a:off x="8365067" y="16829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9321C9F-BF30-42BA-B80C-17E708405EB7}"/>
                </a:ext>
              </a:extLst>
            </p:cNvPr>
            <p:cNvSpPr/>
            <p:nvPr/>
          </p:nvSpPr>
          <p:spPr>
            <a:xfrm>
              <a:off x="8356600" y="2597389"/>
              <a:ext cx="228600" cy="2286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3DEEB92-0E4B-4F0F-9453-51FE6840E04C}"/>
                </a:ext>
              </a:extLst>
            </p:cNvPr>
            <p:cNvSpPr/>
            <p:nvPr/>
          </p:nvSpPr>
          <p:spPr>
            <a:xfrm>
              <a:off x="9408582" y="1797289"/>
              <a:ext cx="914400" cy="9144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7365E07B-3181-4203-8092-B63B53602AD3}"/>
                </a:ext>
              </a:extLst>
            </p:cNvPr>
            <p:cNvSpPr/>
            <p:nvPr/>
          </p:nvSpPr>
          <p:spPr>
            <a:xfrm>
              <a:off x="9728620" y="2423344"/>
              <a:ext cx="274320" cy="89139"/>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350C89B6-F7AC-4EF2-92FD-AE613934FB0C}"/>
                </a:ext>
              </a:extLst>
            </p:cNvPr>
            <p:cNvSpPr/>
            <p:nvPr/>
          </p:nvSpPr>
          <p:spPr>
            <a:xfrm rot="5400000">
              <a:off x="9728621" y="1875260"/>
              <a:ext cx="274320" cy="274321"/>
            </a:xfrm>
            <a:custGeom>
              <a:avLst/>
              <a:gdLst>
                <a:gd name="connsiteX0" fmla="*/ 0 w 274320"/>
                <a:gd name="connsiteY0" fmla="*/ 181731 h 274321"/>
                <a:gd name="connsiteX1" fmla="*/ 0 w 274320"/>
                <a:gd name="connsiteY1" fmla="*/ 92592 h 274321"/>
                <a:gd name="connsiteX2" fmla="*/ 92591 w 274320"/>
                <a:gd name="connsiteY2" fmla="*/ 92592 h 274321"/>
                <a:gd name="connsiteX3" fmla="*/ 92591 w 274320"/>
                <a:gd name="connsiteY3" fmla="*/ 0 h 274321"/>
                <a:gd name="connsiteX4" fmla="*/ 181730 w 274320"/>
                <a:gd name="connsiteY4" fmla="*/ 0 h 274321"/>
                <a:gd name="connsiteX5" fmla="*/ 181730 w 274320"/>
                <a:gd name="connsiteY5" fmla="*/ 92592 h 274321"/>
                <a:gd name="connsiteX6" fmla="*/ 274320 w 274320"/>
                <a:gd name="connsiteY6" fmla="*/ 92592 h 274321"/>
                <a:gd name="connsiteX7" fmla="*/ 274320 w 274320"/>
                <a:gd name="connsiteY7" fmla="*/ 181731 h 274321"/>
                <a:gd name="connsiteX8" fmla="*/ 181730 w 274320"/>
                <a:gd name="connsiteY8" fmla="*/ 181731 h 274321"/>
                <a:gd name="connsiteX9" fmla="*/ 181730 w 274320"/>
                <a:gd name="connsiteY9" fmla="*/ 274321 h 274321"/>
                <a:gd name="connsiteX10" fmla="*/ 92591 w 274320"/>
                <a:gd name="connsiteY10" fmla="*/ 274321 h 274321"/>
                <a:gd name="connsiteX11" fmla="*/ 92591 w 274320"/>
                <a:gd name="connsiteY11" fmla="*/ 181731 h 27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 h="274321">
                  <a:moveTo>
                    <a:pt x="0" y="181731"/>
                  </a:moveTo>
                  <a:lnTo>
                    <a:pt x="0" y="92592"/>
                  </a:lnTo>
                  <a:lnTo>
                    <a:pt x="92591" y="92592"/>
                  </a:lnTo>
                  <a:lnTo>
                    <a:pt x="92591" y="0"/>
                  </a:lnTo>
                  <a:lnTo>
                    <a:pt x="181730" y="0"/>
                  </a:lnTo>
                  <a:lnTo>
                    <a:pt x="181730" y="92592"/>
                  </a:lnTo>
                  <a:lnTo>
                    <a:pt x="274320" y="92592"/>
                  </a:lnTo>
                  <a:lnTo>
                    <a:pt x="274320" y="181731"/>
                  </a:lnTo>
                  <a:lnTo>
                    <a:pt x="181730" y="181731"/>
                  </a:lnTo>
                  <a:lnTo>
                    <a:pt x="181730" y="274321"/>
                  </a:lnTo>
                  <a:lnTo>
                    <a:pt x="92591" y="274321"/>
                  </a:lnTo>
                  <a:lnTo>
                    <a:pt x="92591" y="181731"/>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A2FB48CB-8F58-448B-A78B-6DDF02BCD9C6}"/>
                </a:ext>
              </a:extLst>
            </p:cNvPr>
            <p:cNvSpPr/>
            <p:nvPr/>
          </p:nvSpPr>
          <p:spPr>
            <a:xfrm>
              <a:off x="8445288" y="1190680"/>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1BCF91EE-4BBB-4025-A4C6-1C17800BF8E0}"/>
                </a:ext>
              </a:extLst>
            </p:cNvPr>
            <p:cNvSpPr/>
            <p:nvPr/>
          </p:nvSpPr>
          <p:spPr>
            <a:xfrm flipV="1">
              <a:off x="8443171" y="2733462"/>
              <a:ext cx="1458595" cy="595207"/>
            </a:xfrm>
            <a:custGeom>
              <a:avLst/>
              <a:gdLst>
                <a:gd name="connsiteX0" fmla="*/ 1383687 w 1458595"/>
                <a:gd name="connsiteY0" fmla="*/ 0 h 595207"/>
                <a:gd name="connsiteX1" fmla="*/ 1458595 w 1458595"/>
                <a:gd name="connsiteY1" fmla="*/ 0 h 595207"/>
                <a:gd name="connsiteX2" fmla="*/ 1458595 w 1458595"/>
                <a:gd name="connsiteY2" fmla="*/ 595207 h 595207"/>
                <a:gd name="connsiteX3" fmla="*/ 1383687 w 1458595"/>
                <a:gd name="connsiteY3" fmla="*/ 595207 h 595207"/>
                <a:gd name="connsiteX4" fmla="*/ 1383687 w 1458595"/>
                <a:gd name="connsiteY4" fmla="*/ 88216 h 595207"/>
                <a:gd name="connsiteX5" fmla="*/ 74931 w 1458595"/>
                <a:gd name="connsiteY5" fmla="*/ 88216 h 595207"/>
                <a:gd name="connsiteX6" fmla="*/ 74931 w 1458595"/>
                <a:gd name="connsiteY6" fmla="*/ 490220 h 595207"/>
                <a:gd name="connsiteX7" fmla="*/ 0 w 1458595"/>
                <a:gd name="connsiteY7" fmla="*/ 490220 h 595207"/>
                <a:gd name="connsiteX8" fmla="*/ 0 w 1458595"/>
                <a:gd name="connsiteY8" fmla="*/ 847 h 595207"/>
                <a:gd name="connsiteX9" fmla="*/ 6351 w 1458595"/>
                <a:gd name="connsiteY9" fmla="*/ 847 h 595207"/>
                <a:gd name="connsiteX10" fmla="*/ 6351 w 1458595"/>
                <a:gd name="connsiteY10" fmla="*/ 423 h 595207"/>
                <a:gd name="connsiteX11" fmla="*/ 1383687 w 1458595"/>
                <a:gd name="connsiteY11" fmla="*/ 423 h 59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8595" h="595207">
                  <a:moveTo>
                    <a:pt x="1383687" y="0"/>
                  </a:moveTo>
                  <a:lnTo>
                    <a:pt x="1458595" y="0"/>
                  </a:lnTo>
                  <a:lnTo>
                    <a:pt x="1458595" y="595207"/>
                  </a:lnTo>
                  <a:lnTo>
                    <a:pt x="1383687" y="595207"/>
                  </a:lnTo>
                  <a:lnTo>
                    <a:pt x="1383687" y="88216"/>
                  </a:lnTo>
                  <a:lnTo>
                    <a:pt x="74931" y="88216"/>
                  </a:lnTo>
                  <a:lnTo>
                    <a:pt x="74931" y="490220"/>
                  </a:lnTo>
                  <a:lnTo>
                    <a:pt x="0" y="490220"/>
                  </a:lnTo>
                  <a:lnTo>
                    <a:pt x="0" y="847"/>
                  </a:lnTo>
                  <a:lnTo>
                    <a:pt x="6351" y="847"/>
                  </a:lnTo>
                  <a:lnTo>
                    <a:pt x="6351" y="423"/>
                  </a:lnTo>
                  <a:lnTo>
                    <a:pt x="1383687" y="42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ectangle 66">
              <a:extLst>
                <a:ext uri="{FF2B5EF4-FFF2-40B4-BE49-F238E27FC236}">
                  <a16:creationId xmlns:a16="http://schemas.microsoft.com/office/drawing/2014/main" id="{5DAE6199-7651-4015-A147-2D7326C2F0F8}"/>
                </a:ext>
              </a:extLst>
            </p:cNvPr>
            <p:cNvSpPr/>
            <p:nvPr/>
          </p:nvSpPr>
          <p:spPr>
            <a:xfrm rot="1341925">
              <a:off x="8650050" y="1764811"/>
              <a:ext cx="63500" cy="8763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604A9EEE-865B-4321-9214-5D975F7AE59B}"/>
              </a:ext>
            </a:extLst>
          </p:cNvPr>
          <p:cNvGrpSpPr/>
          <p:nvPr/>
        </p:nvGrpSpPr>
        <p:grpSpPr>
          <a:xfrm>
            <a:off x="3991821" y="2747404"/>
            <a:ext cx="1371600" cy="1371600"/>
            <a:chOff x="6328621" y="3452254"/>
            <a:chExt cx="1371600" cy="1371600"/>
          </a:xfrm>
        </p:grpSpPr>
        <p:sp>
          <p:nvSpPr>
            <p:cNvPr id="70" name="Oval 69">
              <a:extLst>
                <a:ext uri="{FF2B5EF4-FFF2-40B4-BE49-F238E27FC236}">
                  <a16:creationId xmlns:a16="http://schemas.microsoft.com/office/drawing/2014/main" id="{BC3E2077-DECB-4357-9EAB-469FEE1D64A0}"/>
                </a:ext>
              </a:extLst>
            </p:cNvPr>
            <p:cNvSpPr>
              <a:spLocks noChangeAspect="1"/>
            </p:cNvSpPr>
            <p:nvPr/>
          </p:nvSpPr>
          <p:spPr>
            <a:xfrm>
              <a:off x="6328621" y="3452254"/>
              <a:ext cx="1371600" cy="13716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Oval 70">
              <a:extLst>
                <a:ext uri="{FF2B5EF4-FFF2-40B4-BE49-F238E27FC236}">
                  <a16:creationId xmlns:a16="http://schemas.microsoft.com/office/drawing/2014/main" id="{06161DF7-B582-4243-8526-79174C586AD5}"/>
                </a:ext>
              </a:extLst>
            </p:cNvPr>
            <p:cNvSpPr>
              <a:spLocks noChangeAspect="1"/>
            </p:cNvSpPr>
            <p:nvPr/>
          </p:nvSpPr>
          <p:spPr>
            <a:xfrm>
              <a:off x="6500071" y="3623704"/>
              <a:ext cx="1028700" cy="10287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Oval 71">
              <a:extLst>
                <a:ext uri="{FF2B5EF4-FFF2-40B4-BE49-F238E27FC236}">
                  <a16:creationId xmlns:a16="http://schemas.microsoft.com/office/drawing/2014/main" id="{3B8FBE92-2D90-4D5D-98A5-2DE2CB8F25F3}"/>
                </a:ext>
              </a:extLst>
            </p:cNvPr>
            <p:cNvSpPr>
              <a:spLocks noChangeAspect="1"/>
            </p:cNvSpPr>
            <p:nvPr/>
          </p:nvSpPr>
          <p:spPr>
            <a:xfrm>
              <a:off x="6671521" y="3795154"/>
              <a:ext cx="685800" cy="6858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Oval 72">
              <a:extLst>
                <a:ext uri="{FF2B5EF4-FFF2-40B4-BE49-F238E27FC236}">
                  <a16:creationId xmlns:a16="http://schemas.microsoft.com/office/drawing/2014/main" id="{EF9768D2-B92C-4AB8-90A5-17816F50EFF1}"/>
                </a:ext>
              </a:extLst>
            </p:cNvPr>
            <p:cNvSpPr>
              <a:spLocks noChangeAspect="1"/>
            </p:cNvSpPr>
            <p:nvPr/>
          </p:nvSpPr>
          <p:spPr>
            <a:xfrm>
              <a:off x="6842971" y="3966604"/>
              <a:ext cx="342900" cy="342900"/>
            </a:xfrm>
            <a:prstGeom prst="ellipse">
              <a:avLst/>
            </a:prstGeom>
            <a:solidFill>
              <a:schemeClr val="bg1"/>
            </a:solidFill>
            <a:ln w="22606">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74" name="Straight Connector 73">
              <a:extLst>
                <a:ext uri="{FF2B5EF4-FFF2-40B4-BE49-F238E27FC236}">
                  <a16:creationId xmlns:a16="http://schemas.microsoft.com/office/drawing/2014/main" id="{56A4A0CB-AD53-4277-9464-7C1CDB6F7EA2}"/>
                </a:ext>
              </a:extLst>
            </p:cNvPr>
            <p:cNvCxnSpPr>
              <a:cxnSpLocks/>
              <a:stCxn id="75" idx="3"/>
              <a:endCxn id="70" idx="7"/>
            </p:cNvCxnSpPr>
            <p:nvPr/>
          </p:nvCxnSpPr>
          <p:spPr>
            <a:xfrm flipV="1">
              <a:off x="7001778" y="3653120"/>
              <a:ext cx="497577" cy="50109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5" name="Oval 74">
              <a:extLst>
                <a:ext uri="{FF2B5EF4-FFF2-40B4-BE49-F238E27FC236}">
                  <a16:creationId xmlns:a16="http://schemas.microsoft.com/office/drawing/2014/main" id="{C6B38D5C-4BFB-4BEA-91C4-2B10BA8675BD}"/>
                </a:ext>
              </a:extLst>
            </p:cNvPr>
            <p:cNvSpPr/>
            <p:nvPr/>
          </p:nvSpPr>
          <p:spPr>
            <a:xfrm>
              <a:off x="6995083" y="411519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8FCD469-0044-40ED-8E27-43C41B608C6E}"/>
                </a:ext>
              </a:extLst>
            </p:cNvPr>
            <p:cNvSpPr/>
            <p:nvPr/>
          </p:nvSpPr>
          <p:spPr>
            <a:xfrm>
              <a:off x="7040802" y="367841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8508BF2-8FFE-4F39-AC13-71D42353E9B5}"/>
                </a:ext>
              </a:extLst>
            </p:cNvPr>
            <p:cNvSpPr/>
            <p:nvPr/>
          </p:nvSpPr>
          <p:spPr>
            <a:xfrm>
              <a:off x="6784609" y="394374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AA43B09-71AF-4F0C-8A7B-B235FD6EAF78}"/>
                </a:ext>
              </a:extLst>
            </p:cNvPr>
            <p:cNvSpPr/>
            <p:nvPr/>
          </p:nvSpPr>
          <p:spPr>
            <a:xfrm>
              <a:off x="6524625" y="370554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1371C2D-DDF0-4E96-BCB9-29022C370628}"/>
                </a:ext>
              </a:extLst>
            </p:cNvPr>
            <p:cNvSpPr/>
            <p:nvPr/>
          </p:nvSpPr>
          <p:spPr>
            <a:xfrm>
              <a:off x="7227706" y="445517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AE95A757-EEEE-448A-A041-679469E8457A}"/>
                </a:ext>
              </a:extLst>
            </p:cNvPr>
            <p:cNvSpPr/>
            <p:nvPr/>
          </p:nvSpPr>
          <p:spPr>
            <a:xfrm>
              <a:off x="7405478" y="406534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A924553-7424-40D7-9C18-D1C181438511}"/>
                </a:ext>
              </a:extLst>
            </p:cNvPr>
            <p:cNvSpPr/>
            <p:nvPr/>
          </p:nvSpPr>
          <p:spPr>
            <a:xfrm>
              <a:off x="6671521" y="461957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2" name="Graphic 81" descr="Building Brick Wall with solid fill">
            <a:extLst>
              <a:ext uri="{FF2B5EF4-FFF2-40B4-BE49-F238E27FC236}">
                <a16:creationId xmlns:a16="http://schemas.microsoft.com/office/drawing/2014/main" id="{0CAF8B94-70DE-4702-98B4-B65C7A639B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78725" y="2295818"/>
            <a:ext cx="2175075" cy="2175075"/>
          </a:xfrm>
          <a:prstGeom prst="rect">
            <a:avLst/>
          </a:prstGeom>
        </p:spPr>
      </p:pic>
    </p:spTree>
    <p:extLst>
      <p:ext uri="{BB962C8B-B14F-4D97-AF65-F5344CB8AC3E}">
        <p14:creationId xmlns:p14="http://schemas.microsoft.com/office/powerpoint/2010/main" val="758834986"/>
      </p:ext>
    </p:extLst>
  </p:cSld>
  <p:clrMapOvr>
    <a:masterClrMapping/>
  </p:clrMapOvr>
</p:sld>
</file>

<file path=ppt/theme/theme1.xml><?xml version="1.0" encoding="utf-8"?>
<a:theme xmlns:a="http://schemas.openxmlformats.org/drawingml/2006/main" name="EML 4551-2 2019 Widescreen 190128">
  <a:themeElements>
    <a:clrScheme name="COE">
      <a:dk1>
        <a:sysClr val="windowText" lastClr="000000"/>
      </a:dk1>
      <a:lt1>
        <a:sysClr val="window" lastClr="FFFFFF"/>
      </a:lt1>
      <a:dk2>
        <a:srgbClr val="44546A"/>
      </a:dk2>
      <a:lt2>
        <a:srgbClr val="E7E6E6"/>
      </a:lt2>
      <a:accent1>
        <a:srgbClr val="A4D233"/>
      </a:accent1>
      <a:accent2>
        <a:srgbClr val="EE2737"/>
      </a:accent2>
      <a:accent3>
        <a:srgbClr val="00BBDC"/>
      </a:accent3>
      <a:accent4>
        <a:srgbClr val="00CFB4"/>
      </a:accent4>
      <a:accent5>
        <a:srgbClr val="236192"/>
      </a:accent5>
      <a:accent6>
        <a:srgbClr val="B7B09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800C6F2-6CBB-4FA9-AE46-F6384ACC9494}" vid="{E51F88B6-1262-4139-977A-1320F2C4EE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2659C8E6AA414E894E006C182B9E04" ma:contentTypeVersion="4" ma:contentTypeDescription="Create a new document." ma:contentTypeScope="" ma:versionID="156d5a69bd389d24f7ee74e50ac1d5f0">
  <xsd:schema xmlns:xsd="http://www.w3.org/2001/XMLSchema" xmlns:xs="http://www.w3.org/2001/XMLSchema" xmlns:p="http://schemas.microsoft.com/office/2006/metadata/properties" xmlns:ns2="72265db4-2fc8-4c24-a900-0834eac1ebd3" targetNamespace="http://schemas.microsoft.com/office/2006/metadata/properties" ma:root="true" ma:fieldsID="1b41f0dc289cdf78f35ed8b496fef487" ns2:_="">
    <xsd:import namespace="72265db4-2fc8-4c24-a900-0834eac1eb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265db4-2fc8-4c24-a900-0834eac1e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74ADDE-9BEA-46CE-945F-B0E0B63325E9}">
  <ds:schemaRefs>
    <ds:schemaRef ds:uri="http://schemas.microsoft.com/sharepoint/v3/contenttype/forms"/>
  </ds:schemaRefs>
</ds:datastoreItem>
</file>

<file path=customXml/itemProps2.xml><?xml version="1.0" encoding="utf-8"?>
<ds:datastoreItem xmlns:ds="http://schemas.openxmlformats.org/officeDocument/2006/customXml" ds:itemID="{9D9C708F-0268-4954-8B32-55299BF8C6DA}">
  <ds:schemaRefs>
    <ds:schemaRef ds:uri="72265db4-2fc8-4c24-a900-0834eac1eb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F04974-496F-4805-AC4C-262EB3E4AF54}">
  <ds:schemaRefs>
    <ds:schemaRef ds:uri="72265db4-2fc8-4c24-a900-0834eac1eb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TotalTime>
  <Words>1846</Words>
  <Application>Microsoft Office PowerPoint</Application>
  <PresentationFormat>Widescreen</PresentationFormat>
  <Paragraphs>244</Paragraphs>
  <Slides>26</Slides>
  <Notes>12</Notes>
  <HiddenSlides>12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Helvetica</vt:lpstr>
      <vt:lpstr>Helvetica Neue</vt:lpstr>
      <vt:lpstr>Source Sans Pro Black</vt:lpstr>
      <vt:lpstr>Times New Roman</vt:lpstr>
      <vt:lpstr>EML 4551-2 2019 Widescreen 190128</vt:lpstr>
      <vt:lpstr>PowerPoint Presentation</vt:lpstr>
      <vt:lpstr>Team 504 Introductions</vt:lpstr>
      <vt:lpstr>Sponsor and Advisor</vt:lpstr>
      <vt:lpstr>Project Objective</vt:lpstr>
      <vt:lpstr>PowerPoint Presentation</vt:lpstr>
      <vt:lpstr>Key Goals</vt:lpstr>
      <vt:lpstr>Customer Needs</vt:lpstr>
      <vt:lpstr>Assumptions</vt:lpstr>
      <vt:lpstr>Functional Decomposition</vt:lpstr>
      <vt:lpstr>Functional Decomposition</vt:lpstr>
      <vt:lpstr>Functional Decomposition</vt:lpstr>
      <vt:lpstr>Functional Decomposition</vt:lpstr>
      <vt:lpstr>Functional Decomposition</vt:lpstr>
      <vt:lpstr>Future Work</vt:lpstr>
      <vt:lpstr>Project Description and Key Goals</vt:lpstr>
      <vt:lpstr>Market</vt:lpstr>
      <vt:lpstr>Assumptions</vt:lpstr>
      <vt:lpstr>Stakeholders</vt:lpstr>
      <vt:lpstr>Customer Needs</vt:lpstr>
      <vt:lpstr>Customer Needs</vt:lpstr>
      <vt:lpstr>Customer Needs</vt:lpstr>
      <vt:lpstr>Color Palette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Smith</dc:creator>
  <cp:lastModifiedBy>Robert Smith</cp:lastModifiedBy>
  <cp:revision>1</cp:revision>
  <dcterms:created xsi:type="dcterms:W3CDTF">2021-10-11T17:44:01Z</dcterms:created>
  <dcterms:modified xsi:type="dcterms:W3CDTF">2021-10-19T04:01:25Z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0x0101009E2659C8E6AA414E894E006C182B9E04</vt:lpwstr>
  </property>
</Properties>
</file>